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445" autoAdjust="0"/>
    <p:restoredTop sz="94656" autoAdjust="0"/>
  </p:normalViewPr>
  <p:slideViewPr>
    <p:cSldViewPr>
      <p:cViewPr>
        <p:scale>
          <a:sx n="146" d="100"/>
          <a:sy n="146" d="100"/>
        </p:scale>
        <p:origin x="-260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8D362-C7AB-40A2-A05A-AB48D2D3BC11}" type="datetimeFigureOut">
              <a:rPr lang="de-DE" smtClean="0"/>
              <a:pPr/>
              <a:t>21.02.2019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76D30-7C84-4533-B346-6F6FC82050D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809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8909F-89CD-4CD1-A54B-1D701C6E76AD}" type="datetimeFigureOut">
              <a:rPr lang="de-DE" smtClean="0"/>
              <a:pPr/>
              <a:t>21.02.2019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011B1-24C3-4394-9A06-9596BFD588E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1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Logos Rehakliniken_RGB_ohne Unterzeile_HR_RZ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42" y="608208"/>
            <a:ext cx="8856984" cy="1388139"/>
          </a:xfrm>
          <a:prstGeom prst="rect">
            <a:avLst/>
          </a:prstGeom>
        </p:spPr>
      </p:pic>
      <p:sp>
        <p:nvSpPr>
          <p:cNvPr id="14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11560" y="2134345"/>
            <a:ext cx="7200651" cy="9350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buFontTx/>
              <a:buNone/>
              <a:defRPr sz="4000" baseline="0">
                <a:solidFill>
                  <a:srgbClr val="3F9C35"/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3070027"/>
            <a:ext cx="7200800" cy="93503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Subline</a:t>
            </a:r>
            <a:endParaRPr lang="de-DE" dirty="0"/>
          </a:p>
        </p:txBody>
      </p:sp>
      <p:pic>
        <p:nvPicPr>
          <p:cNvPr id="8" name="Bild 4" descr="Grafik_01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4105951"/>
            <a:ext cx="4443695" cy="2752049"/>
          </a:xfrm>
          <a:prstGeom prst="rect">
            <a:avLst/>
          </a:prstGeom>
        </p:spPr>
      </p:pic>
      <p:pic>
        <p:nvPicPr>
          <p:cNvPr id="10" name="Bild 5" descr="Grafik_02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2" name="Bild 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10339" r="20706" b="15811"/>
          <a:stretch/>
        </p:blipFill>
        <p:spPr>
          <a:xfrm>
            <a:off x="468000" y="720000"/>
            <a:ext cx="4932000" cy="122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 descr="hands.tiff"/>
          <p:cNvPicPr>
            <a:picLocks noChangeAspect="1"/>
          </p:cNvPicPr>
          <p:nvPr userDrawn="1"/>
        </p:nvPicPr>
        <p:blipFill rotWithShape="1">
          <a:blip r:embed="rId2" cstate="print"/>
          <a:srcRect t="15269" r="4509" b="336"/>
          <a:stretch/>
        </p:blipFill>
        <p:spPr>
          <a:xfrm>
            <a:off x="0" y="1"/>
            <a:ext cx="9143999" cy="6858000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>
          <a:xfrm>
            <a:off x="0" y="6120680"/>
            <a:ext cx="9144000" cy="737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 userDrawn="1"/>
        </p:nvSpPr>
        <p:spPr>
          <a:xfrm>
            <a:off x="8604448" y="44624"/>
            <a:ext cx="480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35" name="Textplatzhalt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908720"/>
            <a:ext cx="5472608" cy="792088"/>
          </a:xfrm>
          <a:prstGeom prst="rect">
            <a:avLst/>
          </a:prstGeom>
          <a:solidFill>
            <a:schemeClr val="bg1">
              <a:alpha val="81000"/>
            </a:schemeClr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/>
          <a:lstStyle>
            <a:lvl1pPr marL="936000">
              <a:buFontTx/>
              <a:buNone/>
              <a:defRPr sz="4000" baseline="0">
                <a:solidFill>
                  <a:srgbClr val="3F9C35"/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07504" y="6392361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© 2013 </a:t>
            </a:r>
            <a:r>
              <a:rPr lang="en-US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Klinik</a:t>
            </a:r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 </a:t>
            </a:r>
            <a:r>
              <a:rPr lang="en-US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Hochried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Calibri"/>
            </a:endParaRPr>
          </a:p>
        </p:txBody>
      </p:sp>
      <p:pic>
        <p:nvPicPr>
          <p:cNvPr id="18" name="Bild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3095" r="18875" b="14961"/>
          <a:stretch/>
        </p:blipFill>
        <p:spPr>
          <a:xfrm>
            <a:off x="5508104" y="6120000"/>
            <a:ext cx="3492000" cy="72000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2"/>
          <p:cNvSpPr txBox="1"/>
          <p:nvPr userDrawn="1"/>
        </p:nvSpPr>
        <p:spPr>
          <a:xfrm>
            <a:off x="8604448" y="44624"/>
            <a:ext cx="480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107504" y="6392361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© 2013 </a:t>
            </a:r>
            <a:r>
              <a:rPr lang="en-US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Klinik</a:t>
            </a:r>
            <a:r>
              <a:rPr lang="en-US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 </a:t>
            </a:r>
            <a:r>
              <a:rPr lang="en-US" sz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bri"/>
              </a:rPr>
              <a:t>Hochried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14" name="Textplatzhalt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908720"/>
            <a:ext cx="5472608" cy="792088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4000" baseline="0">
                <a:solidFill>
                  <a:srgbClr val="3F9C35"/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5" name="Textplatzhalter 23"/>
          <p:cNvSpPr>
            <a:spLocks noGrp="1"/>
          </p:cNvSpPr>
          <p:nvPr>
            <p:ph type="body" sz="quarter" idx="18"/>
          </p:nvPr>
        </p:nvSpPr>
        <p:spPr>
          <a:xfrm>
            <a:off x="576000" y="1772816"/>
            <a:ext cx="7776864" cy="3384376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Clr>
                <a:srgbClr val="3F9C35"/>
              </a:buClr>
              <a:buSzPct val="85000"/>
              <a:buFont typeface="Wingdings" pitchFamily="2" charset="2"/>
              <a:buChar char="§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</a:p>
        </p:txBody>
      </p:sp>
      <p:pic>
        <p:nvPicPr>
          <p:cNvPr id="17" name="Bild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814" y="6073221"/>
            <a:ext cx="3375430" cy="784779"/>
          </a:xfrm>
          <a:prstGeom prst="rect">
            <a:avLst/>
          </a:prstGeom>
        </p:spPr>
      </p:pic>
      <p:sp>
        <p:nvSpPr>
          <p:cNvPr id="8" name="Textplatzhalt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18000" y="44624"/>
            <a:ext cx="3977936" cy="36004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zt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4" descr="Grafik_01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4105951"/>
            <a:ext cx="4443695" cy="2752049"/>
          </a:xfrm>
          <a:prstGeom prst="rect">
            <a:avLst/>
          </a:prstGeom>
        </p:spPr>
      </p:pic>
      <p:pic>
        <p:nvPicPr>
          <p:cNvPr id="9" name="Bild 5" descr="Grafik_02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14" name="Bild 13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1" t="9704" r="19897" b="6261"/>
          <a:stretch/>
        </p:blipFill>
        <p:spPr>
          <a:xfrm>
            <a:off x="6336000" y="6084000"/>
            <a:ext cx="2628000" cy="720000"/>
          </a:xfrm>
          <a:prstGeom prst="rect">
            <a:avLst/>
          </a:prstGeom>
        </p:spPr>
      </p:pic>
      <p:pic>
        <p:nvPicPr>
          <p:cNvPr id="1026" name="Picture 2" descr="https://www.kjf-augsburg.de/typo3conf/ext/kjfconstructionkit/Resources/Public/Templates/04-DACHMARKE/kjf-augsburg.de/images/kjf-augsburg-logo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312527"/>
            <a:ext cx="1529755" cy="35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80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45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12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544016" y="2151055"/>
            <a:ext cx="7772400" cy="13112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de-DE" sz="4000" dirty="0" smtClean="0">
                <a:solidFill>
                  <a:srgbClr val="595959"/>
                </a:solidFill>
              </a:rPr>
              <a:t>Herzlichen Dank für Ihre Aufmerksamkeit!</a:t>
            </a:r>
            <a:endParaRPr lang="de-DE" sz="4000" dirty="0">
              <a:solidFill>
                <a:srgbClr val="595959"/>
              </a:solidFill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544016" y="3429001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de-DE" sz="2000" baseline="0" dirty="0" err="1" smtClean="0">
                <a:solidFill>
                  <a:srgbClr val="3F9C35"/>
                </a:solidFill>
              </a:rPr>
              <a:t>Subline</a:t>
            </a:r>
            <a:endParaRPr lang="de-DE" sz="2000" baseline="0" dirty="0">
              <a:solidFill>
                <a:srgbClr val="3F9C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777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praktikant</dc:creator>
  <cp:lastModifiedBy>Wild Timo</cp:lastModifiedBy>
  <cp:revision>48</cp:revision>
  <dcterms:created xsi:type="dcterms:W3CDTF">2013-01-11T10:59:09Z</dcterms:created>
  <dcterms:modified xsi:type="dcterms:W3CDTF">2019-02-21T11:43:45Z</dcterms:modified>
</cp:coreProperties>
</file>