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76" r:id="rId2"/>
    <p:sldId id="290" r:id="rId3"/>
    <p:sldId id="279" r:id="rId4"/>
    <p:sldId id="280" r:id="rId5"/>
    <p:sldId id="261" r:id="rId6"/>
    <p:sldId id="281" r:id="rId7"/>
    <p:sldId id="284" r:id="rId8"/>
    <p:sldId id="282" r:id="rId9"/>
    <p:sldId id="283" r:id="rId10"/>
    <p:sldId id="285" r:id="rId11"/>
    <p:sldId id="288" r:id="rId12"/>
    <p:sldId id="274" r:id="rId13"/>
  </p:sldIdLst>
  <p:sldSz cx="9144000" cy="6858000" type="screen4x3"/>
  <p:notesSz cx="6797675" cy="987425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6462"/>
    <a:srgbClr val="D9222A"/>
    <a:srgbClr val="FF0000"/>
    <a:srgbClr val="FFFFFF"/>
    <a:srgbClr val="00B3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456" autoAdjust="0"/>
    <p:restoredTop sz="94679" autoAdjust="0"/>
  </p:normalViewPr>
  <p:slideViewPr>
    <p:cSldViewPr>
      <p:cViewPr varScale="1">
        <p:scale>
          <a:sx n="101" d="100"/>
          <a:sy n="101" d="100"/>
        </p:scale>
        <p:origin x="-480" y="-84"/>
      </p:cViewPr>
      <p:guideLst>
        <p:guide orient="horz" pos="4020"/>
        <p:guide orient="horz" pos="300"/>
        <p:guide orient="horz" pos="618"/>
        <p:guide orient="horz" pos="4156"/>
        <p:guide orient="horz" pos="212"/>
        <p:guide pos="295"/>
        <p:guide pos="5465"/>
        <p:guide pos="424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de-DE" alt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EF3368B-A5CF-452C-A59F-44A7B1F6D32C}" type="datetimeFigureOut">
              <a:rPr lang="de-DE" altLang="de-DE"/>
              <a:pPr/>
              <a:t>29.11.2016</a:t>
            </a:fld>
            <a:endParaRPr lang="de-DE" alt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de-DE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6042C95-D494-4F85-82C2-A62F91FF983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657707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de-DE" alt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3034840-9ECD-47E3-B0A8-C054F1FA9173}" type="datetimeFigureOut">
              <a:rPr lang="de-DE" altLang="de-DE"/>
              <a:pPr/>
              <a:t>29.11.2016</a:t>
            </a:fld>
            <a:endParaRPr lang="de-DE" alt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de-DE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B2072B1-3480-4163-BD04-3CA385C0D47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876590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Grafik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284" b="85695"/>
          <a:stretch>
            <a:fillRect/>
          </a:stretch>
        </p:blipFill>
        <p:spPr bwMode="auto">
          <a:xfrm>
            <a:off x="6335713" y="0"/>
            <a:ext cx="2808287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Textplatzhalter 25"/>
          <p:cNvSpPr>
            <a:spLocks noGrp="1" noChangeAspect="1"/>
          </p:cNvSpPr>
          <p:nvPr>
            <p:ph type="body" sz="quarter" idx="14"/>
          </p:nvPr>
        </p:nvSpPr>
        <p:spPr>
          <a:xfrm>
            <a:off x="360000" y="4293096"/>
            <a:ext cx="5975350" cy="170816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3500" baseline="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30" name="Textplatzhalter 28"/>
          <p:cNvSpPr>
            <a:spLocks noGrp="1" noChangeAspect="1"/>
          </p:cNvSpPr>
          <p:nvPr>
            <p:ph type="body" sz="quarter" idx="15"/>
          </p:nvPr>
        </p:nvSpPr>
        <p:spPr>
          <a:xfrm>
            <a:off x="360000" y="3916451"/>
            <a:ext cx="5975350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="1" i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8" name="Textplatzhalter 28"/>
          <p:cNvSpPr>
            <a:spLocks noGrp="1" noChangeAspect="1"/>
          </p:cNvSpPr>
          <p:nvPr>
            <p:ph type="body" sz="quarter" idx="17"/>
          </p:nvPr>
        </p:nvSpPr>
        <p:spPr>
          <a:xfrm>
            <a:off x="360000" y="6154738"/>
            <a:ext cx="5975350" cy="24622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1000" b="1" i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90906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er Bild, Quer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ildplatzhalter 2"/>
          <p:cNvSpPr>
            <a:spLocks noGrp="1"/>
          </p:cNvSpPr>
          <p:nvPr>
            <p:ph type="pic" sz="quarter" idx="19"/>
          </p:nvPr>
        </p:nvSpPr>
        <p:spPr>
          <a:xfrm>
            <a:off x="468313" y="981075"/>
            <a:ext cx="4031679" cy="22568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de-DE" noProof="0" dirty="0"/>
              <a:t>Bild auf Platzhalter ziehen oder durch Klicken auf Symbol hinzufügen</a:t>
            </a:r>
          </a:p>
        </p:txBody>
      </p:sp>
      <p:sp>
        <p:nvSpPr>
          <p:cNvPr id="16" name="Bildplatzhalter 2"/>
          <p:cNvSpPr>
            <a:spLocks noGrp="1"/>
          </p:cNvSpPr>
          <p:nvPr>
            <p:ph type="pic" sz="quarter" idx="26"/>
          </p:nvPr>
        </p:nvSpPr>
        <p:spPr>
          <a:xfrm>
            <a:off x="468313" y="3385188"/>
            <a:ext cx="4031679" cy="22568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de-DE" noProof="0"/>
              <a:t>Bild auf Platzhalter ziehen oder durch Klicken auf Symbol hinzufügen</a:t>
            </a:r>
            <a:endParaRPr lang="de-DE" noProof="0" dirty="0"/>
          </a:p>
        </p:txBody>
      </p:sp>
      <p:sp>
        <p:nvSpPr>
          <p:cNvPr id="17" name="Bildplatzhalter 2"/>
          <p:cNvSpPr>
            <a:spLocks noGrp="1"/>
          </p:cNvSpPr>
          <p:nvPr>
            <p:ph type="pic" sz="quarter" idx="27"/>
          </p:nvPr>
        </p:nvSpPr>
        <p:spPr>
          <a:xfrm>
            <a:off x="4644009" y="981075"/>
            <a:ext cx="4031679" cy="22568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de-DE" noProof="0"/>
              <a:t>Bild auf Platzhalter ziehen oder durch Klicken auf Symbol hinzufügen</a:t>
            </a:r>
            <a:endParaRPr lang="de-DE" noProof="0" dirty="0"/>
          </a:p>
        </p:txBody>
      </p:sp>
      <p:sp>
        <p:nvSpPr>
          <p:cNvPr id="18" name="Bildplatzhalter 2"/>
          <p:cNvSpPr>
            <a:spLocks noGrp="1"/>
          </p:cNvSpPr>
          <p:nvPr>
            <p:ph type="pic" sz="quarter" idx="28"/>
          </p:nvPr>
        </p:nvSpPr>
        <p:spPr>
          <a:xfrm>
            <a:off x="4644009" y="3385188"/>
            <a:ext cx="4031679" cy="22568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de-DE" noProof="0"/>
              <a:t>Bild auf Platzhalter ziehen oder durch Klicken auf Symbol hinzufügen</a:t>
            </a:r>
            <a:endParaRPr lang="de-DE" noProof="0" dirty="0"/>
          </a:p>
        </p:txBody>
      </p:sp>
      <p:sp>
        <p:nvSpPr>
          <p:cNvPr id="19" name="Textplatzhalter 4"/>
          <p:cNvSpPr>
            <a:spLocks noGrp="1"/>
          </p:cNvSpPr>
          <p:nvPr>
            <p:ph type="body" sz="quarter" idx="23"/>
          </p:nvPr>
        </p:nvSpPr>
        <p:spPr>
          <a:xfrm>
            <a:off x="360001" y="5789301"/>
            <a:ext cx="3816350" cy="307777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ts val="1700"/>
              </a:lnSpc>
              <a:spcBef>
                <a:spcPts val="400"/>
              </a:spcBef>
              <a:buNone/>
              <a:defRPr sz="1400" b="0" i="0">
                <a:solidFill>
                  <a:srgbClr val="636462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7" name="Foliennummernplatzhalter 4"/>
          <p:cNvSpPr>
            <a:spLocks noGrp="1"/>
          </p:cNvSpPr>
          <p:nvPr>
            <p:ph type="sldNum" sz="quarter" idx="29"/>
          </p:nvPr>
        </p:nvSpPr>
        <p:spPr/>
        <p:txBody>
          <a:bodyPr/>
          <a:lstStyle>
            <a:lvl1pPr>
              <a:defRPr/>
            </a:lvl1pPr>
          </a:lstStyle>
          <a:p>
            <a:fld id="{29336857-0B08-4727-A89A-143A2528AE2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02669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le blan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360000" y="590404"/>
            <a:ext cx="6372588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="1" i="0">
                <a:solidFill>
                  <a:srgbClr val="636462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7" name="Tabellenplatzhalter 6"/>
          <p:cNvSpPr>
            <a:spLocks noGrp="1"/>
          </p:cNvSpPr>
          <p:nvPr>
            <p:ph type="tbl" sz="quarter" idx="12"/>
          </p:nvPr>
        </p:nvSpPr>
        <p:spPr>
          <a:xfrm>
            <a:off x="360363" y="1116000"/>
            <a:ext cx="8459787" cy="5040313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de-DE" noProof="0" dirty="0"/>
              <a:t>Tabelle</a:t>
            </a:r>
          </a:p>
        </p:txBody>
      </p:sp>
      <p:sp>
        <p:nvSpPr>
          <p:cNvPr id="4" name="Foliennummernplatzhalt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fld id="{48927D03-D619-4D96-9094-C2E7D16C86B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358186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le mit Vorl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enplatzhalter 5"/>
          <p:cNvGraphicFramePr>
            <a:graphicFrameLocks noGrp="1"/>
          </p:cNvGraphicFramePr>
          <p:nvPr/>
        </p:nvGraphicFramePr>
        <p:xfrm>
          <a:off x="360363" y="1116013"/>
          <a:ext cx="8429625" cy="4995862"/>
        </p:xfrm>
        <a:graphic>
          <a:graphicData uri="http://schemas.openxmlformats.org/drawingml/2006/table">
            <a:tbl>
              <a:tblPr/>
              <a:tblGrid>
                <a:gridCol w="1547812"/>
                <a:gridCol w="2165350"/>
                <a:gridCol w="1031875"/>
                <a:gridCol w="925513"/>
                <a:gridCol w="1638300"/>
                <a:gridCol w="1120775"/>
              </a:tblGrid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9222A"/>
                          </a:solidFill>
                          <a:effectLst/>
                          <a:latin typeface="Calibri" pitchFamily="34" charset="0"/>
                        </a:rPr>
                        <a:t>Titel</a:t>
                      </a:r>
                    </a:p>
                  </a:txBody>
                  <a:tcPr marL="90599" marR="90599" marT="45711" marB="45711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9222A"/>
                          </a:solidFill>
                          <a:effectLst/>
                          <a:latin typeface="Calibri" pitchFamily="34" charset="0"/>
                        </a:rPr>
                        <a:t>Titel</a:t>
                      </a:r>
                    </a:p>
                  </a:txBody>
                  <a:tcPr marL="90599" marR="90599" marT="45711" marB="45711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9222A"/>
                          </a:solidFill>
                          <a:effectLst/>
                          <a:latin typeface="Calibri" pitchFamily="34" charset="0"/>
                        </a:rPr>
                        <a:t>Titel</a:t>
                      </a:r>
                    </a:p>
                  </a:txBody>
                  <a:tcPr marL="90599" marR="90599" marT="45711" marB="45711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9222A"/>
                          </a:solidFill>
                          <a:effectLst/>
                          <a:latin typeface="Calibri" pitchFamily="34" charset="0"/>
                        </a:rPr>
                        <a:t>Titel</a:t>
                      </a:r>
                    </a:p>
                  </a:txBody>
                  <a:tcPr marL="90599" marR="90599" marT="45711" marB="45711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9222A"/>
                          </a:solidFill>
                          <a:effectLst/>
                          <a:latin typeface="Calibri" pitchFamily="34" charset="0"/>
                        </a:rPr>
                        <a:t>Titel</a:t>
                      </a:r>
                    </a:p>
                  </a:txBody>
                  <a:tcPr marL="90599" marR="90599" marT="45711" marB="45711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9222A"/>
                          </a:solidFill>
                          <a:effectLst/>
                          <a:latin typeface="Calibri" pitchFamily="34" charset="0"/>
                        </a:rPr>
                        <a:t>Titel</a:t>
                      </a:r>
                    </a:p>
                  </a:txBody>
                  <a:tcPr marL="90599" marR="90599" marT="45711" marB="45711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Das Profil der KJF mit dem Gesamtansatz </a:t>
                      </a:r>
                      <a:br>
                        <a:rPr kumimoji="0" lang="de-DE" altLang="de-DE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</a:br>
                      <a:r>
                        <a:rPr kumimoji="0" lang="de-DE" altLang="de-DE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„Profilupdate“ im </a:t>
                      </a:r>
                      <a:br>
                        <a:rPr kumimoji="0" lang="de-DE" altLang="de-DE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</a:br>
                      <a:r>
                        <a:rPr kumimoji="0" lang="de-DE" altLang="de-DE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Verband verstärkt </a:t>
                      </a:r>
                      <a:br>
                        <a:rPr kumimoji="0" lang="de-DE" altLang="de-DE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</a:br>
                      <a:r>
                        <a:rPr kumimoji="0" lang="de-DE" altLang="de-DE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in den Fokus rücken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636462"/>
                        </a:solidFill>
                        <a:effectLst/>
                        <a:latin typeface="Calibri Light" pitchFamily="34" charset="0"/>
                        <a:ea typeface="Calibri Light" pitchFamily="34" charset="0"/>
                        <a:cs typeface="Calibri Light" pitchFamily="34" charset="0"/>
                      </a:endParaRP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Calibri Light" pitchFamily="34" charset="0"/>
                          <a:ea typeface="Calibri Light" pitchFamily="34" charset="0"/>
                          <a:cs typeface="Calibri Light" pitchFamily="34" charset="0"/>
                        </a:rPr>
                        <a:t>Fortsetzung des Dialogs zum </a:t>
                      </a:r>
                      <a:br>
                        <a:rPr kumimoji="0" lang="de-DE" alt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Calibri Light" pitchFamily="34" charset="0"/>
                          <a:ea typeface="Calibri Light" pitchFamily="34" charset="0"/>
                          <a:cs typeface="Calibri Light" pitchFamily="34" charset="0"/>
                        </a:rPr>
                      </a:br>
                      <a:r>
                        <a:rPr kumimoji="0" lang="de-DE" alt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Calibri Light" pitchFamily="34" charset="0"/>
                          <a:ea typeface="Calibri Light" pitchFamily="34" charset="0"/>
                          <a:cs typeface="Calibri Light" pitchFamily="34" charset="0"/>
                        </a:rPr>
                        <a:t>Gesamtansatz „Profilupdate“ </a:t>
                      </a:r>
                      <a:br>
                        <a:rPr kumimoji="0" lang="de-DE" alt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Calibri Light" pitchFamily="34" charset="0"/>
                          <a:ea typeface="Calibri Light" pitchFamily="34" charset="0"/>
                          <a:cs typeface="Calibri Light" pitchFamily="34" charset="0"/>
                        </a:rPr>
                      </a:br>
                      <a:r>
                        <a:rPr kumimoji="0" lang="de-DE" alt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Calibri Light" pitchFamily="34" charset="0"/>
                          <a:ea typeface="Calibri Light" pitchFamily="34" charset="0"/>
                          <a:cs typeface="Calibri Light" pitchFamily="34" charset="0"/>
                        </a:rPr>
                        <a:t>mit den Führungskräften in einer Leiterkonferenz</a:t>
                      </a: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Calibri Light" pitchFamily="34" charset="0"/>
                          <a:ea typeface="Calibri Light" pitchFamily="34" charset="0"/>
                          <a:cs typeface="Calibri Light" pitchFamily="34" charset="0"/>
                        </a:rPr>
                        <a:t>1. Quartal 2016</a:t>
                      </a:r>
                      <a:endParaRPr kumimoji="0" lang="de-DE" alt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636462"/>
                        </a:solidFill>
                        <a:effectLst/>
                        <a:latin typeface="Calibri Light" pitchFamily="34" charset="0"/>
                        <a:ea typeface="Calibri Light" pitchFamily="34" charset="0"/>
                        <a:cs typeface="Calibri Light" pitchFamily="34" charset="0"/>
                      </a:endParaRP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Calibri Light" pitchFamily="34" charset="0"/>
                          <a:ea typeface="Calibri Light" pitchFamily="34" charset="0"/>
                          <a:cs typeface="Calibri Light" pitchFamily="34" charset="0"/>
                        </a:rPr>
                        <a:t>1. Quartal 2016</a:t>
                      </a:r>
                      <a:endParaRPr kumimoji="0" lang="de-DE" alt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636462"/>
                        </a:solidFill>
                        <a:effectLst/>
                        <a:latin typeface="Calibri Light" pitchFamily="34" charset="0"/>
                        <a:ea typeface="Calibri Light" pitchFamily="34" charset="0"/>
                        <a:cs typeface="Calibri Light" pitchFamily="34" charset="0"/>
                      </a:endParaRP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Calibri Light" pitchFamily="34" charset="0"/>
                          <a:ea typeface="Calibri Light" pitchFamily="34" charset="0"/>
                          <a:cs typeface="Calibri Light" pitchFamily="34" charset="0"/>
                        </a:rPr>
                        <a:t>Der Gesamtansatz wird von den Mitarbeiter/innen wahrgenommen</a:t>
                      </a: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Calibri Light" pitchFamily="34" charset="0"/>
                          <a:ea typeface="Calibri Light" pitchFamily="34" charset="0"/>
                          <a:cs typeface="Calibri Light" pitchFamily="34" charset="0"/>
                        </a:rPr>
                        <a:t>siehe Anhang</a:t>
                      </a: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281146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Calibri Light" pitchFamily="34" charset="0"/>
                          <a:ea typeface="Calibri Light" pitchFamily="34" charset="0"/>
                          <a:cs typeface="Calibri Light" pitchFamily="34" charset="0"/>
                        </a:rPr>
                        <a:t>Kommunikation des Profilupdate </a:t>
                      </a:r>
                      <a:br>
                        <a:rPr kumimoji="0" lang="de-DE" alt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Calibri Light" pitchFamily="34" charset="0"/>
                          <a:ea typeface="Calibri Light" pitchFamily="34" charset="0"/>
                          <a:cs typeface="Calibri Light" pitchFamily="34" charset="0"/>
                        </a:rPr>
                      </a:br>
                      <a:r>
                        <a:rPr kumimoji="0" lang="de-DE" alt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Calibri Light" pitchFamily="34" charset="0"/>
                          <a:ea typeface="Calibri Light" pitchFamily="34" charset="0"/>
                          <a:cs typeface="Calibri Light" pitchFamily="34" charset="0"/>
                        </a:rPr>
                        <a:t>Gesamtansatzes mit allen Mitarbeitern z.B. durch: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636462"/>
                        </a:solidFill>
                        <a:effectLst/>
                        <a:latin typeface="Calibri Light" pitchFamily="34" charset="0"/>
                        <a:ea typeface="Calibri Light" pitchFamily="34" charset="0"/>
                        <a:cs typeface="Calibri Light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Calibri Light" pitchFamily="34" charset="0"/>
                          <a:ea typeface="Calibri Light" pitchFamily="34" charset="0"/>
                          <a:cs typeface="Calibri Light" pitchFamily="34" charset="0"/>
                        </a:rPr>
                        <a:t>- Storytelling (regelmäßige Botschaften im KJF-Mitarbeiterportal)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Calibri Light" pitchFamily="34" charset="0"/>
                          <a:ea typeface="Calibri Light" pitchFamily="34" charset="0"/>
                          <a:cs typeface="Calibri Light" pitchFamily="34" charset="0"/>
                        </a:rPr>
                        <a:t>- Anpassung Programm „Herzlich Willkommen“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Calibri Light" pitchFamily="34" charset="0"/>
                          <a:ea typeface="Calibri Light" pitchFamily="34" charset="0"/>
                          <a:cs typeface="Calibri Light" pitchFamily="34" charset="0"/>
                        </a:rPr>
                        <a:t>- Einbindung des Gesamtansatz „Profilupdate“ in das KJF-Führungskräftekonzept</a:t>
                      </a: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Calibri Light" pitchFamily="34" charset="0"/>
                          <a:ea typeface="Calibri Light" pitchFamily="34" charset="0"/>
                          <a:cs typeface="Calibri Light" pitchFamily="34" charset="0"/>
                        </a:rPr>
                        <a:t>1. Quartal 2016</a:t>
                      </a:r>
                      <a:endParaRPr kumimoji="0" lang="de-DE" alt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636462"/>
                        </a:solidFill>
                        <a:effectLst/>
                        <a:latin typeface="Calibri Light" pitchFamily="34" charset="0"/>
                        <a:ea typeface="Calibri Light" pitchFamily="34" charset="0"/>
                        <a:cs typeface="Calibri Light" pitchFamily="34" charset="0"/>
                      </a:endParaRP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Calibri Light" pitchFamily="34" charset="0"/>
                          <a:ea typeface="Calibri Light" pitchFamily="34" charset="0"/>
                          <a:cs typeface="Calibri Light" pitchFamily="34" charset="0"/>
                        </a:rPr>
                        <a:t>1. Quartal 2016</a:t>
                      </a:r>
                      <a:endParaRPr kumimoji="0" lang="de-DE" alt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636462"/>
                        </a:solidFill>
                        <a:effectLst/>
                        <a:latin typeface="Calibri Light" pitchFamily="34" charset="0"/>
                        <a:ea typeface="Calibri Light" pitchFamily="34" charset="0"/>
                        <a:cs typeface="Calibri Light" pitchFamily="34" charset="0"/>
                      </a:endParaRP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Calibri Light" pitchFamily="34" charset="0"/>
                          <a:ea typeface="Calibri Light" pitchFamily="34" charset="0"/>
                          <a:cs typeface="Calibri Light" pitchFamily="34" charset="0"/>
                        </a:rPr>
                        <a:t>Der Gesamtansatz wird von den Mitarbeiter/innen wahrgenommen</a:t>
                      </a: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Calibri Light" pitchFamily="34" charset="0"/>
                          <a:ea typeface="Calibri Light" pitchFamily="34" charset="0"/>
                          <a:cs typeface="Calibri Light" pitchFamily="34" charset="0"/>
                        </a:rPr>
                        <a:t>siehe Anhang</a:t>
                      </a: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Calibri Light" pitchFamily="34" charset="0"/>
                          <a:ea typeface="Calibri Light" pitchFamily="34" charset="0"/>
                          <a:cs typeface="Calibri Light" pitchFamily="34" charset="0"/>
                        </a:rPr>
                        <a:t>Fortsetzung des Dialogs zum </a:t>
                      </a:r>
                      <a:br>
                        <a:rPr kumimoji="0" lang="de-DE" alt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Calibri Light" pitchFamily="34" charset="0"/>
                          <a:ea typeface="Calibri Light" pitchFamily="34" charset="0"/>
                          <a:cs typeface="Calibri Light" pitchFamily="34" charset="0"/>
                        </a:rPr>
                      </a:br>
                      <a:r>
                        <a:rPr kumimoji="0" lang="de-DE" alt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Calibri Light" pitchFamily="34" charset="0"/>
                          <a:ea typeface="Calibri Light" pitchFamily="34" charset="0"/>
                          <a:cs typeface="Calibri Light" pitchFamily="34" charset="0"/>
                        </a:rPr>
                        <a:t>Gesamtansatz „Profilupdate“ </a:t>
                      </a:r>
                      <a:br>
                        <a:rPr kumimoji="0" lang="de-DE" alt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Calibri Light" pitchFamily="34" charset="0"/>
                          <a:ea typeface="Calibri Light" pitchFamily="34" charset="0"/>
                          <a:cs typeface="Calibri Light" pitchFamily="34" charset="0"/>
                        </a:rPr>
                      </a:br>
                      <a:r>
                        <a:rPr kumimoji="0" lang="de-DE" alt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Calibri Light" pitchFamily="34" charset="0"/>
                          <a:ea typeface="Calibri Light" pitchFamily="34" charset="0"/>
                          <a:cs typeface="Calibri Light" pitchFamily="34" charset="0"/>
                        </a:rPr>
                        <a:t>mit den Führungskräften in einer Leiterkonferenz</a:t>
                      </a: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Calibri Light" pitchFamily="34" charset="0"/>
                          <a:ea typeface="Calibri Light" pitchFamily="34" charset="0"/>
                          <a:cs typeface="Calibri Light" pitchFamily="34" charset="0"/>
                        </a:rPr>
                        <a:t>1. Quartal 2016</a:t>
                      </a:r>
                      <a:endParaRPr kumimoji="0" lang="de-DE" alt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636462"/>
                        </a:solidFill>
                        <a:effectLst/>
                        <a:latin typeface="Calibri Light" pitchFamily="34" charset="0"/>
                        <a:ea typeface="Calibri Light" pitchFamily="34" charset="0"/>
                        <a:cs typeface="Calibri Light" pitchFamily="34" charset="0"/>
                      </a:endParaRP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636462"/>
                        </a:solidFill>
                        <a:effectLst/>
                        <a:latin typeface="Calibri Light" pitchFamily="34" charset="0"/>
                        <a:ea typeface="Calibri Light" pitchFamily="34" charset="0"/>
                        <a:cs typeface="Calibri Light" pitchFamily="34" charset="0"/>
                      </a:endParaRP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Calibri Light" pitchFamily="34" charset="0"/>
                          <a:ea typeface="Calibri Light" pitchFamily="34" charset="0"/>
                          <a:cs typeface="Calibri Light" pitchFamily="34" charset="0"/>
                        </a:rPr>
                        <a:t>Der Gesamtansatz wird von den Mitarbeiter/innen wahrgenommen</a:t>
                      </a: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Calibri Light" pitchFamily="34" charset="0"/>
                          <a:ea typeface="Calibri Light" pitchFamily="34" charset="0"/>
                          <a:cs typeface="Calibri Light" pitchFamily="34" charset="0"/>
                        </a:rPr>
                        <a:t>siehe Anhang</a:t>
                      </a: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13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360000" y="590404"/>
            <a:ext cx="6372588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="1" i="0">
                <a:solidFill>
                  <a:srgbClr val="636462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E77ED8-8951-4315-8FC1-E2FE6F99DD9C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941527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/Adres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14"/>
          <p:cNvSpPr>
            <a:spLocks noGrp="1"/>
          </p:cNvSpPr>
          <p:nvPr>
            <p:ph type="body" sz="quarter" idx="11"/>
          </p:nvPr>
        </p:nvSpPr>
        <p:spPr>
          <a:xfrm>
            <a:off x="360000" y="1557338"/>
            <a:ext cx="6293208" cy="35949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>
                <a:srgbClr val="636462"/>
              </a:buClr>
              <a:buSzPct val="100000"/>
              <a:buFont typeface="+mj-lt"/>
              <a:buNone/>
              <a:tabLst/>
              <a:defRPr sz="1800" b="1" i="0" baseline="0">
                <a:solidFill>
                  <a:srgbClr val="D9222A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0" name="Textplatzhalter 14"/>
          <p:cNvSpPr>
            <a:spLocks noGrp="1"/>
          </p:cNvSpPr>
          <p:nvPr>
            <p:ph type="body" sz="quarter" idx="14"/>
          </p:nvPr>
        </p:nvSpPr>
        <p:spPr>
          <a:xfrm>
            <a:off x="360000" y="1886400"/>
            <a:ext cx="6293208" cy="35949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>
                <a:srgbClr val="636462"/>
              </a:buClr>
              <a:buSzPct val="100000"/>
              <a:buFont typeface="+mj-lt"/>
              <a:buNone/>
              <a:tabLst/>
              <a:defRPr sz="1800" b="1" i="0" baseline="0">
                <a:solidFill>
                  <a:srgbClr val="636462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1" name="Textplatzhalter 14"/>
          <p:cNvSpPr>
            <a:spLocks noGrp="1"/>
          </p:cNvSpPr>
          <p:nvPr>
            <p:ph type="body" sz="quarter" idx="15"/>
          </p:nvPr>
        </p:nvSpPr>
        <p:spPr>
          <a:xfrm>
            <a:off x="360000" y="2226973"/>
            <a:ext cx="6293208" cy="1220847"/>
          </a:xfrm>
          <a:prstGeom prst="rect">
            <a:avLst/>
          </a:prstGeom>
        </p:spPr>
        <p:txBody>
          <a:bodyPr>
            <a:spAutoFit/>
          </a:bodyPr>
          <a:lstStyle>
            <a:lvl1pPr marL="0" marR="0" indent="0" algn="l" defTabSz="914400" rtl="0" eaLnBrk="0" fontAlgn="base" latinLnBrk="0" hangingPunct="0">
              <a:lnSpc>
                <a:spcPts val="2200"/>
              </a:lnSpc>
              <a:spcBef>
                <a:spcPts val="0"/>
              </a:spcBef>
              <a:spcAft>
                <a:spcPct val="0"/>
              </a:spcAft>
              <a:buClr>
                <a:srgbClr val="636462"/>
              </a:buClr>
              <a:buSzPct val="100000"/>
              <a:buFont typeface="+mj-lt"/>
              <a:buNone/>
              <a:tabLst/>
              <a:defRPr sz="1800" b="0" i="0" baseline="0">
                <a:solidFill>
                  <a:srgbClr val="636462"/>
                </a:solidFill>
                <a:latin typeface="+mj-lt"/>
                <a:ea typeface="Calibri Light" charset="0"/>
                <a:cs typeface="Calibri Light" charset="0"/>
              </a:defRPr>
            </a:lvl1pPr>
            <a:lvl2pPr marL="457200" indent="0">
              <a:lnSpc>
                <a:spcPts val="2200"/>
              </a:lnSpc>
              <a:buNone/>
              <a:defRPr sz="1800">
                <a:solidFill>
                  <a:srgbClr val="636462"/>
                </a:solidFill>
                <a:latin typeface="+mj-lt"/>
              </a:defRPr>
            </a:lvl2pPr>
            <a:lvl3pPr marL="914400" indent="0">
              <a:lnSpc>
                <a:spcPts val="2200"/>
              </a:lnSpc>
              <a:buNone/>
              <a:defRPr sz="1800">
                <a:solidFill>
                  <a:srgbClr val="636462"/>
                </a:solidFill>
                <a:latin typeface="+mj-lt"/>
              </a:defRPr>
            </a:lvl3pPr>
            <a:lvl4pPr marL="1371600" indent="0">
              <a:lnSpc>
                <a:spcPts val="2200"/>
              </a:lnSpc>
              <a:buNone/>
              <a:defRPr sz="1800">
                <a:solidFill>
                  <a:srgbClr val="636462"/>
                </a:solidFill>
                <a:latin typeface="+mj-lt"/>
              </a:defRPr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17" name="Textplatzhalter 14"/>
          <p:cNvSpPr>
            <a:spLocks noGrp="1"/>
          </p:cNvSpPr>
          <p:nvPr>
            <p:ph type="body" sz="quarter" idx="20"/>
          </p:nvPr>
        </p:nvSpPr>
        <p:spPr>
          <a:xfrm>
            <a:off x="360000" y="3757961"/>
            <a:ext cx="6293208" cy="35949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>
                <a:srgbClr val="636462"/>
              </a:buClr>
              <a:buSzPct val="100000"/>
              <a:buFont typeface="+mj-lt"/>
              <a:buNone/>
              <a:tabLst/>
              <a:defRPr sz="1800" b="1" i="0" baseline="0">
                <a:solidFill>
                  <a:srgbClr val="D9222A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8" name="Textplatzhalter 14"/>
          <p:cNvSpPr>
            <a:spLocks noGrp="1"/>
          </p:cNvSpPr>
          <p:nvPr>
            <p:ph type="body" sz="quarter" idx="21"/>
          </p:nvPr>
        </p:nvSpPr>
        <p:spPr>
          <a:xfrm>
            <a:off x="360000" y="4087023"/>
            <a:ext cx="6293208" cy="35949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>
                <a:srgbClr val="636462"/>
              </a:buClr>
              <a:buSzPct val="100000"/>
              <a:buFont typeface="+mj-lt"/>
              <a:buNone/>
              <a:tabLst/>
              <a:defRPr sz="1800" b="1" i="0" baseline="0">
                <a:solidFill>
                  <a:srgbClr val="636462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9" name="Textplatzhalter 14"/>
          <p:cNvSpPr>
            <a:spLocks noGrp="1"/>
          </p:cNvSpPr>
          <p:nvPr>
            <p:ph type="body" sz="quarter" idx="22"/>
          </p:nvPr>
        </p:nvSpPr>
        <p:spPr>
          <a:xfrm>
            <a:off x="360000" y="4427596"/>
            <a:ext cx="6293208" cy="1220847"/>
          </a:xfrm>
          <a:prstGeom prst="rect">
            <a:avLst/>
          </a:prstGeom>
        </p:spPr>
        <p:txBody>
          <a:bodyPr>
            <a:spAutoFit/>
          </a:bodyPr>
          <a:lstStyle>
            <a:lvl1pPr marL="0" marR="0" indent="0" algn="l" defTabSz="914400" rtl="0" eaLnBrk="0" fontAlgn="base" latinLnBrk="0" hangingPunct="0">
              <a:lnSpc>
                <a:spcPts val="2200"/>
              </a:lnSpc>
              <a:spcBef>
                <a:spcPts val="0"/>
              </a:spcBef>
              <a:spcAft>
                <a:spcPct val="0"/>
              </a:spcAft>
              <a:buClr>
                <a:srgbClr val="636462"/>
              </a:buClr>
              <a:buSzPct val="100000"/>
              <a:buFont typeface="+mj-lt"/>
              <a:buNone/>
              <a:tabLst/>
              <a:defRPr sz="1800" b="0" i="0" baseline="0">
                <a:solidFill>
                  <a:srgbClr val="636462"/>
                </a:solidFill>
                <a:latin typeface="+mj-lt"/>
                <a:ea typeface="Calibri Light" charset="0"/>
                <a:cs typeface="Calibri Light" charset="0"/>
              </a:defRPr>
            </a:lvl1pPr>
            <a:lvl2pPr marL="457200" indent="0">
              <a:lnSpc>
                <a:spcPts val="2200"/>
              </a:lnSpc>
              <a:buNone/>
              <a:defRPr sz="1800">
                <a:solidFill>
                  <a:srgbClr val="636462"/>
                </a:solidFill>
                <a:latin typeface="+mj-lt"/>
              </a:defRPr>
            </a:lvl2pPr>
            <a:lvl3pPr marL="914400" indent="0">
              <a:lnSpc>
                <a:spcPts val="2200"/>
              </a:lnSpc>
              <a:buNone/>
              <a:defRPr sz="1800">
                <a:solidFill>
                  <a:srgbClr val="636462"/>
                </a:solidFill>
                <a:latin typeface="+mj-lt"/>
              </a:defRPr>
            </a:lvl3pPr>
            <a:lvl4pPr marL="1371600" indent="0">
              <a:lnSpc>
                <a:spcPts val="2200"/>
              </a:lnSpc>
              <a:buNone/>
              <a:defRPr sz="1800">
                <a:solidFill>
                  <a:srgbClr val="636462"/>
                </a:solidFill>
                <a:latin typeface="+mj-lt"/>
              </a:defRPr>
            </a:lvl4pPr>
            <a:lvl5pPr marL="1828800" indent="0">
              <a:buNone/>
              <a:defRPr/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</p:txBody>
      </p:sp>
      <p:sp>
        <p:nvSpPr>
          <p:cNvPr id="14" name="Textplatzhalter 14"/>
          <p:cNvSpPr>
            <a:spLocks noGrp="1"/>
          </p:cNvSpPr>
          <p:nvPr>
            <p:ph type="body" sz="quarter" idx="24"/>
          </p:nvPr>
        </p:nvSpPr>
        <p:spPr>
          <a:xfrm>
            <a:off x="360000" y="951376"/>
            <a:ext cx="6293208" cy="35949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>
                <a:srgbClr val="636462"/>
              </a:buClr>
              <a:buSzPct val="100000"/>
              <a:buFont typeface="+mj-lt"/>
              <a:buNone/>
              <a:tabLst/>
              <a:defRPr sz="2000" b="1" i="0" baseline="0">
                <a:solidFill>
                  <a:srgbClr val="636462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9" name="Foliennummernplatzhalter 4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fld id="{679CDC1C-693D-4943-ADDE-C178066753B9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102626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nke mit Bild (siehe Photoshop-Vorl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/>
          <p:cNvSpPr>
            <a:spLocks noGrp="1"/>
          </p:cNvSpPr>
          <p:nvPr>
            <p:ph type="pic" sz="quarter" idx="18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600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de-DE" noProof="0" dirty="0"/>
              <a:t>Bild auf Platzhalter ziehen oder durch Klicken auf Symbol hinzufügen</a:t>
            </a:r>
          </a:p>
        </p:txBody>
      </p:sp>
      <p:sp>
        <p:nvSpPr>
          <p:cNvPr id="6" name="Textplatzhalter 25"/>
          <p:cNvSpPr>
            <a:spLocks noGrp="1" noChangeAspect="1"/>
          </p:cNvSpPr>
          <p:nvPr>
            <p:ph type="body" sz="quarter" idx="14"/>
          </p:nvPr>
        </p:nvSpPr>
        <p:spPr>
          <a:xfrm>
            <a:off x="360000" y="3779838"/>
            <a:ext cx="4788064" cy="63094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3500" baseline="0">
                <a:solidFill>
                  <a:srgbClr val="63646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34773779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nke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Grafik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284" b="85695"/>
          <a:stretch>
            <a:fillRect/>
          </a:stretch>
        </p:blipFill>
        <p:spPr bwMode="auto">
          <a:xfrm>
            <a:off x="6335713" y="0"/>
            <a:ext cx="2808287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platzhalter 25"/>
          <p:cNvSpPr>
            <a:spLocks noGrp="1" noChangeAspect="1"/>
          </p:cNvSpPr>
          <p:nvPr>
            <p:ph type="body" sz="quarter" idx="14"/>
          </p:nvPr>
        </p:nvSpPr>
        <p:spPr>
          <a:xfrm>
            <a:off x="360000" y="3779838"/>
            <a:ext cx="4788064" cy="116955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3500" baseline="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583838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mit Bild (siehe Photoshop-Vorl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/>
          <p:cNvSpPr>
            <a:spLocks noGrp="1"/>
          </p:cNvSpPr>
          <p:nvPr>
            <p:ph type="pic" sz="quarter" idx="18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600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de-DE" noProof="0" dirty="0"/>
              <a:t>Bild auf Platzhalter ziehen oder durch Klicken auf Symbol hinzufügen</a:t>
            </a:r>
          </a:p>
        </p:txBody>
      </p:sp>
      <p:sp>
        <p:nvSpPr>
          <p:cNvPr id="27" name="Textplatzhalter 25"/>
          <p:cNvSpPr>
            <a:spLocks noGrp="1" noChangeAspect="1"/>
          </p:cNvSpPr>
          <p:nvPr>
            <p:ph type="body" sz="quarter" idx="14"/>
          </p:nvPr>
        </p:nvSpPr>
        <p:spPr>
          <a:xfrm>
            <a:off x="360000" y="4293096"/>
            <a:ext cx="5975350" cy="170816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3500" baseline="0">
                <a:solidFill>
                  <a:srgbClr val="63646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30" name="Textplatzhalter 28"/>
          <p:cNvSpPr>
            <a:spLocks noGrp="1" noChangeAspect="1"/>
          </p:cNvSpPr>
          <p:nvPr>
            <p:ph type="body" sz="quarter" idx="15"/>
          </p:nvPr>
        </p:nvSpPr>
        <p:spPr>
          <a:xfrm>
            <a:off x="360000" y="3916451"/>
            <a:ext cx="5975350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="1" i="0">
                <a:solidFill>
                  <a:srgbClr val="D9222A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7" name="Textplatzhalter 28"/>
          <p:cNvSpPr>
            <a:spLocks noGrp="1" noChangeAspect="1"/>
          </p:cNvSpPr>
          <p:nvPr>
            <p:ph type="body" sz="quarter" idx="17"/>
          </p:nvPr>
        </p:nvSpPr>
        <p:spPr>
          <a:xfrm>
            <a:off x="360000" y="6154738"/>
            <a:ext cx="5975350" cy="24622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1000" b="1" i="0">
                <a:solidFill>
                  <a:srgbClr val="636462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636067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 userDrawn="1"/>
        </p:nvSpPr>
        <p:spPr>
          <a:xfrm>
            <a:off x="0" y="404813"/>
            <a:ext cx="9144000" cy="215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endParaRPr lang="de-DE" altLang="de-DE">
              <a:solidFill>
                <a:srgbClr val="FFFFFF"/>
              </a:solidFill>
            </a:endParaRPr>
          </a:p>
        </p:txBody>
      </p:sp>
      <p:sp>
        <p:nvSpPr>
          <p:cNvPr id="5" name="Rechteck 4"/>
          <p:cNvSpPr/>
          <p:nvPr userDrawn="1"/>
        </p:nvSpPr>
        <p:spPr>
          <a:xfrm>
            <a:off x="0" y="6237288"/>
            <a:ext cx="9144000" cy="215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endParaRPr lang="de-DE" altLang="de-DE">
              <a:solidFill>
                <a:srgbClr val="FFFFFF"/>
              </a:solidFill>
            </a:endParaRPr>
          </a:p>
        </p:txBody>
      </p:sp>
      <p:pic>
        <p:nvPicPr>
          <p:cNvPr id="6" name="Bild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90" b="7559"/>
          <a:stretch>
            <a:fillRect/>
          </a:stretch>
        </p:blipFill>
        <p:spPr bwMode="auto">
          <a:xfrm>
            <a:off x="0" y="476250"/>
            <a:ext cx="9144000" cy="590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platzhalter 25"/>
          <p:cNvSpPr>
            <a:spLocks noGrp="1" noChangeAspect="1"/>
          </p:cNvSpPr>
          <p:nvPr>
            <p:ph type="body" sz="quarter" idx="14"/>
          </p:nvPr>
        </p:nvSpPr>
        <p:spPr>
          <a:xfrm>
            <a:off x="360000" y="3301589"/>
            <a:ext cx="5975350" cy="170816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3500" baseline="0">
                <a:solidFill>
                  <a:srgbClr val="63646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8" name="Textplatzhalter 28"/>
          <p:cNvSpPr>
            <a:spLocks noGrp="1" noChangeAspect="1"/>
          </p:cNvSpPr>
          <p:nvPr>
            <p:ph type="body" sz="quarter" idx="15"/>
          </p:nvPr>
        </p:nvSpPr>
        <p:spPr>
          <a:xfrm>
            <a:off x="360000" y="2924944"/>
            <a:ext cx="5975350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="1" i="0">
                <a:solidFill>
                  <a:srgbClr val="D9222A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9" name="Foliennummernplatzhalt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7DDFEC26-0834-42EB-9E03-25358407011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05155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verzeichn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360000" y="908050"/>
            <a:ext cx="6372588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="1" i="0">
                <a:solidFill>
                  <a:srgbClr val="D9222A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7" name="Textplatzhalter 14"/>
          <p:cNvSpPr>
            <a:spLocks noGrp="1"/>
          </p:cNvSpPr>
          <p:nvPr>
            <p:ph type="body" sz="quarter" idx="13"/>
          </p:nvPr>
        </p:nvSpPr>
        <p:spPr>
          <a:xfrm>
            <a:off x="360000" y="1584000"/>
            <a:ext cx="503287" cy="1511622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ts val="22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2000" b="1" i="0" baseline="0">
                <a:solidFill>
                  <a:srgbClr val="636462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1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899592" y="1584000"/>
            <a:ext cx="5832996" cy="28067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spcBef>
                <a:spcPts val="1800"/>
              </a:spcBef>
              <a:buFontTx/>
              <a:buNone/>
              <a:defRPr sz="2000">
                <a:solidFill>
                  <a:srgbClr val="636462"/>
                </a:solidFill>
                <a:latin typeface="+mj-lt"/>
              </a:defRPr>
            </a:lvl1pPr>
            <a:lvl2pPr marL="266700" indent="-260350">
              <a:lnSpc>
                <a:spcPts val="2200"/>
              </a:lnSpc>
              <a:spcBef>
                <a:spcPts val="1800"/>
              </a:spcBef>
              <a:buClr>
                <a:srgbClr val="636462"/>
              </a:buClr>
              <a:buSzPct val="85000"/>
              <a:buFont typeface="Wingdings" charset="2"/>
              <a:buChar char="§"/>
              <a:tabLst/>
              <a:defRPr sz="2000">
                <a:solidFill>
                  <a:srgbClr val="636462"/>
                </a:solidFill>
                <a:latin typeface="+mj-lt"/>
              </a:defRPr>
            </a:lvl2pPr>
            <a:lvl3pPr marL="266700" indent="-260350">
              <a:lnSpc>
                <a:spcPts val="2200"/>
              </a:lnSpc>
              <a:spcBef>
                <a:spcPts val="1800"/>
              </a:spcBef>
              <a:buClr>
                <a:srgbClr val="636462"/>
              </a:buClr>
              <a:buSzPct val="85000"/>
              <a:buFont typeface="Wingdings" charset="2"/>
              <a:buChar char="§"/>
              <a:tabLst/>
              <a:defRPr sz="2000">
                <a:solidFill>
                  <a:srgbClr val="636462"/>
                </a:solidFill>
                <a:latin typeface="+mj-lt"/>
              </a:defRPr>
            </a:lvl3pPr>
            <a:lvl4pPr marL="266700" indent="-260350">
              <a:lnSpc>
                <a:spcPts val="2200"/>
              </a:lnSpc>
              <a:spcBef>
                <a:spcPts val="1800"/>
              </a:spcBef>
              <a:buClr>
                <a:srgbClr val="636462"/>
              </a:buClr>
              <a:buSzPct val="85000"/>
              <a:buFont typeface="Wingdings" charset="2"/>
              <a:buChar char="§"/>
              <a:tabLst/>
              <a:defRPr sz="2000">
                <a:solidFill>
                  <a:srgbClr val="636462"/>
                </a:solidFill>
                <a:latin typeface="+mj-lt"/>
              </a:defRPr>
            </a:lvl4pPr>
            <a:lvl5pPr marL="266700" indent="-260350">
              <a:lnSpc>
                <a:spcPts val="2200"/>
              </a:lnSpc>
              <a:spcBef>
                <a:spcPts val="1800"/>
              </a:spcBef>
              <a:buClr>
                <a:srgbClr val="636462"/>
              </a:buClr>
              <a:buSzPct val="85000"/>
              <a:buFont typeface="Wingdings" charset="2"/>
              <a:buChar char="§"/>
              <a:tabLst/>
              <a:defRPr sz="2000">
                <a:solidFill>
                  <a:srgbClr val="636462"/>
                </a:solidFill>
                <a:latin typeface="+mj-lt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4F7F69C9-D11D-494B-87B5-B585D47F648D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69359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: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360000" y="908050"/>
            <a:ext cx="6372588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="1" i="0">
                <a:solidFill>
                  <a:srgbClr val="636462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sz="quarter" idx="17"/>
          </p:nvPr>
        </p:nvSpPr>
        <p:spPr>
          <a:xfrm>
            <a:off x="360363" y="1581867"/>
            <a:ext cx="5291137" cy="2520950"/>
          </a:xfrm>
          <a:prstGeom prst="rect">
            <a:avLst/>
          </a:prstGeom>
        </p:spPr>
        <p:txBody>
          <a:bodyPr/>
          <a:lstStyle>
            <a:lvl1pPr marL="265113" indent="-265113">
              <a:buClr>
                <a:srgbClr val="D9222A"/>
              </a:buClr>
              <a:buSzPct val="85000"/>
              <a:buFont typeface="Wingdings" panose="05000000000000000000" pitchFamily="2" charset="2"/>
              <a:buChar char="§"/>
              <a:defRPr sz="1800">
                <a:solidFill>
                  <a:srgbClr val="636462"/>
                </a:solidFill>
                <a:latin typeface="+mj-lt"/>
              </a:defRPr>
            </a:lvl1pPr>
            <a:lvl2pPr marL="623888" indent="-166688">
              <a:lnSpc>
                <a:spcPts val="1800"/>
              </a:lnSpc>
              <a:buClr>
                <a:srgbClr val="636462"/>
              </a:buClr>
              <a:buSzPct val="85000"/>
              <a:buFontTx/>
              <a:buChar char="›"/>
              <a:defRPr sz="1800">
                <a:solidFill>
                  <a:srgbClr val="636462"/>
                </a:solidFill>
                <a:latin typeface="+mj-lt"/>
              </a:defRPr>
            </a:lvl2pPr>
            <a:lvl3pPr marL="846138" indent="-222250">
              <a:lnSpc>
                <a:spcPts val="1800"/>
              </a:lnSpc>
              <a:buClr>
                <a:srgbClr val="636462"/>
              </a:buClr>
              <a:buSzPct val="90000"/>
              <a:buFont typeface="Symbol" panose="05050102010706020507" pitchFamily="18" charset="2"/>
              <a:buChar char="-"/>
              <a:tabLst>
                <a:tab pos="895350" algn="l"/>
              </a:tabLst>
              <a:defRPr sz="1800">
                <a:solidFill>
                  <a:srgbClr val="636462"/>
                </a:solidFill>
                <a:latin typeface="+mj-lt"/>
              </a:defRPr>
            </a:lvl3pPr>
            <a:lvl4pPr marL="846138" indent="-222250">
              <a:lnSpc>
                <a:spcPts val="1800"/>
              </a:lnSpc>
              <a:buClr>
                <a:srgbClr val="636462"/>
              </a:buClr>
              <a:buSzPct val="90000"/>
              <a:buFont typeface="Symbol" panose="05050102010706020507" pitchFamily="18" charset="2"/>
              <a:buChar char="-"/>
              <a:tabLst>
                <a:tab pos="895350" algn="l"/>
              </a:tabLst>
              <a:defRPr sz="1800">
                <a:solidFill>
                  <a:srgbClr val="636462"/>
                </a:solidFill>
                <a:latin typeface="+mj-lt"/>
              </a:defRPr>
            </a:lvl4pPr>
            <a:lvl5pPr marL="846138" indent="-222250">
              <a:lnSpc>
                <a:spcPts val="1800"/>
              </a:lnSpc>
              <a:buClr>
                <a:srgbClr val="636462"/>
              </a:buClr>
              <a:buSzPct val="90000"/>
              <a:buFont typeface="Symbol" panose="05050102010706020507" pitchFamily="18" charset="2"/>
              <a:buChar char="-"/>
              <a:tabLst>
                <a:tab pos="895350" algn="l"/>
              </a:tabLst>
              <a:defRPr sz="1800">
                <a:solidFill>
                  <a:srgbClr val="636462"/>
                </a:solidFill>
                <a:latin typeface="+mj-lt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Foliennummernplatzhalter 4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90EC93CC-BAE8-4B26-AA0E-F7E46D8F6CC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73433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: Nummerier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359999" y="908050"/>
            <a:ext cx="6372587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="1" i="0">
                <a:solidFill>
                  <a:srgbClr val="636462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22" name="Textplatzhalter 3"/>
          <p:cNvSpPr>
            <a:spLocks noGrp="1"/>
          </p:cNvSpPr>
          <p:nvPr>
            <p:ph type="body" sz="quarter" idx="32"/>
          </p:nvPr>
        </p:nvSpPr>
        <p:spPr>
          <a:xfrm>
            <a:off x="360362" y="1584000"/>
            <a:ext cx="6372225" cy="2879725"/>
          </a:xfrm>
          <a:prstGeom prst="rect">
            <a:avLst/>
          </a:prstGeom>
        </p:spPr>
        <p:txBody>
          <a:bodyPr/>
          <a:lstStyle>
            <a:lvl1pPr marL="225425" indent="-225425">
              <a:lnSpc>
                <a:spcPts val="2200"/>
              </a:lnSpc>
              <a:spcBef>
                <a:spcPts val="400"/>
              </a:spcBef>
              <a:buFont typeface="+mj-lt"/>
              <a:buAutoNum type="arabicPeriod"/>
              <a:tabLst/>
              <a:defRPr sz="1800" b="1" i="0">
                <a:solidFill>
                  <a:srgbClr val="636462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266700" indent="0">
              <a:lnSpc>
                <a:spcPts val="2200"/>
              </a:lnSpc>
              <a:spcBef>
                <a:spcPts val="400"/>
              </a:spcBef>
              <a:buFontTx/>
              <a:buNone/>
              <a:tabLst/>
              <a:defRPr sz="1800" b="0" i="0">
                <a:solidFill>
                  <a:srgbClr val="636462"/>
                </a:solidFill>
                <a:latin typeface="Calibri Light" charset="0"/>
                <a:ea typeface="Calibri Light" charset="0"/>
                <a:cs typeface="Calibri Light" charset="0"/>
              </a:defRPr>
            </a:lvl2pPr>
            <a:lvl3pPr marL="266700" indent="0">
              <a:lnSpc>
                <a:spcPts val="2200"/>
              </a:lnSpc>
              <a:spcBef>
                <a:spcPts val="400"/>
              </a:spcBef>
              <a:buFontTx/>
              <a:buNone/>
              <a:tabLst/>
              <a:defRPr sz="1800" b="0" i="0">
                <a:solidFill>
                  <a:srgbClr val="636462"/>
                </a:solidFill>
                <a:latin typeface="Calibri Light" charset="0"/>
                <a:ea typeface="Calibri Light" charset="0"/>
                <a:cs typeface="Calibri Light" charset="0"/>
              </a:defRPr>
            </a:lvl3pPr>
            <a:lvl4pPr marL="266700" indent="0">
              <a:lnSpc>
                <a:spcPts val="2200"/>
              </a:lnSpc>
              <a:spcBef>
                <a:spcPts val="400"/>
              </a:spcBef>
              <a:buFontTx/>
              <a:buNone/>
              <a:tabLst/>
              <a:defRPr sz="1800" b="0" i="0">
                <a:solidFill>
                  <a:srgbClr val="636462"/>
                </a:solidFill>
                <a:latin typeface="Calibri Light" charset="0"/>
                <a:ea typeface="Calibri Light" charset="0"/>
                <a:cs typeface="Calibri Light" charset="0"/>
              </a:defRPr>
            </a:lvl4pPr>
            <a:lvl5pPr marL="266700" indent="0">
              <a:lnSpc>
                <a:spcPts val="2200"/>
              </a:lnSpc>
              <a:spcBef>
                <a:spcPts val="400"/>
              </a:spcBef>
              <a:buFontTx/>
              <a:buNone/>
              <a:tabLst/>
              <a:defRPr sz="1800" b="0" i="0">
                <a:solidFill>
                  <a:srgbClr val="636462"/>
                </a:solidFill>
                <a:latin typeface="Calibri Light" charset="0"/>
                <a:ea typeface="Calibri Light" charset="0"/>
                <a:cs typeface="Calibri Light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Foliennummernplatzhalter 4"/>
          <p:cNvSpPr>
            <a:spLocks noGrp="1"/>
          </p:cNvSpPr>
          <p:nvPr>
            <p:ph type="sldNum" sz="quarter" idx="33"/>
          </p:nvPr>
        </p:nvSpPr>
        <p:spPr/>
        <p:txBody>
          <a:bodyPr/>
          <a:lstStyle>
            <a:lvl1pPr>
              <a:defRPr/>
            </a:lvl1pPr>
          </a:lstStyle>
          <a:p>
            <a:fld id="{8678E0C8-4D85-4125-BF8F-CD47596BABF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28330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er Bild Querforma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360000" y="908050"/>
            <a:ext cx="6293208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="1" i="0">
                <a:solidFill>
                  <a:srgbClr val="636462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8" name="Bildplatzhalter 2"/>
          <p:cNvSpPr>
            <a:spLocks noGrp="1"/>
          </p:cNvSpPr>
          <p:nvPr>
            <p:ph type="pic" sz="quarter" idx="29"/>
          </p:nvPr>
        </p:nvSpPr>
        <p:spPr>
          <a:xfrm>
            <a:off x="4644009" y="981075"/>
            <a:ext cx="4031679" cy="22568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de-DE" noProof="0"/>
              <a:t>Bild auf Platzhalter ziehen oder durch Klicken auf Symbol hinzufügen</a:t>
            </a:r>
            <a:endParaRPr lang="de-DE" noProof="0" dirty="0"/>
          </a:p>
        </p:txBody>
      </p:sp>
      <p:sp>
        <p:nvSpPr>
          <p:cNvPr id="19" name="Bildplatzhalter 2"/>
          <p:cNvSpPr>
            <a:spLocks noGrp="1"/>
          </p:cNvSpPr>
          <p:nvPr>
            <p:ph type="pic" sz="quarter" idx="30"/>
          </p:nvPr>
        </p:nvSpPr>
        <p:spPr>
          <a:xfrm>
            <a:off x="4644009" y="3385188"/>
            <a:ext cx="4031679" cy="22568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de-DE" noProof="0"/>
              <a:t>Bild auf Platzhalter ziehen oder durch Klicken auf Symbol hinzufügen</a:t>
            </a:r>
            <a:endParaRPr lang="de-DE" noProof="0" dirty="0"/>
          </a:p>
        </p:txBody>
      </p:sp>
      <p:sp>
        <p:nvSpPr>
          <p:cNvPr id="22" name="Textplatzhalter 3"/>
          <p:cNvSpPr>
            <a:spLocks noGrp="1"/>
          </p:cNvSpPr>
          <p:nvPr>
            <p:ph type="body" sz="quarter" idx="32"/>
          </p:nvPr>
        </p:nvSpPr>
        <p:spPr>
          <a:xfrm>
            <a:off x="360363" y="1584000"/>
            <a:ext cx="4140200" cy="2879725"/>
          </a:xfrm>
          <a:prstGeom prst="rect">
            <a:avLst/>
          </a:prstGeom>
        </p:spPr>
        <p:txBody>
          <a:bodyPr/>
          <a:lstStyle>
            <a:lvl1pPr marL="225425" indent="-225425">
              <a:lnSpc>
                <a:spcPts val="2200"/>
              </a:lnSpc>
              <a:spcBef>
                <a:spcPts val="400"/>
              </a:spcBef>
              <a:buFont typeface="+mj-lt"/>
              <a:buAutoNum type="arabicPeriod"/>
              <a:tabLst/>
              <a:defRPr sz="1800" b="1" i="0">
                <a:solidFill>
                  <a:srgbClr val="636462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266700" indent="0">
              <a:lnSpc>
                <a:spcPts val="2200"/>
              </a:lnSpc>
              <a:spcBef>
                <a:spcPts val="400"/>
              </a:spcBef>
              <a:buFontTx/>
              <a:buNone/>
              <a:tabLst/>
              <a:defRPr sz="1800" b="0" i="0">
                <a:solidFill>
                  <a:srgbClr val="636462"/>
                </a:solidFill>
                <a:latin typeface="Calibri Light" charset="0"/>
                <a:ea typeface="Calibri Light" charset="0"/>
                <a:cs typeface="Calibri Light" charset="0"/>
              </a:defRPr>
            </a:lvl2pPr>
            <a:lvl3pPr marL="266700" indent="0">
              <a:lnSpc>
                <a:spcPts val="2200"/>
              </a:lnSpc>
              <a:spcBef>
                <a:spcPts val="400"/>
              </a:spcBef>
              <a:buFontTx/>
              <a:buNone/>
              <a:tabLst/>
              <a:defRPr sz="1800" b="0" i="0">
                <a:solidFill>
                  <a:srgbClr val="636462"/>
                </a:solidFill>
                <a:latin typeface="Calibri Light" charset="0"/>
                <a:ea typeface="Calibri Light" charset="0"/>
                <a:cs typeface="Calibri Light" charset="0"/>
              </a:defRPr>
            </a:lvl3pPr>
            <a:lvl4pPr marL="266700" indent="0">
              <a:lnSpc>
                <a:spcPts val="2200"/>
              </a:lnSpc>
              <a:spcBef>
                <a:spcPts val="400"/>
              </a:spcBef>
              <a:buFontTx/>
              <a:buNone/>
              <a:tabLst/>
              <a:defRPr sz="1800" b="0" i="0">
                <a:solidFill>
                  <a:srgbClr val="636462"/>
                </a:solidFill>
                <a:latin typeface="Calibri Light" charset="0"/>
                <a:ea typeface="Calibri Light" charset="0"/>
                <a:cs typeface="Calibri Light" charset="0"/>
              </a:defRPr>
            </a:lvl4pPr>
            <a:lvl5pPr marL="266700" indent="0">
              <a:lnSpc>
                <a:spcPts val="2200"/>
              </a:lnSpc>
              <a:spcBef>
                <a:spcPts val="400"/>
              </a:spcBef>
              <a:buFontTx/>
              <a:buNone/>
              <a:tabLst/>
              <a:defRPr sz="1800" b="0" i="0">
                <a:solidFill>
                  <a:srgbClr val="636462"/>
                </a:solidFill>
                <a:latin typeface="Calibri Light" charset="0"/>
                <a:ea typeface="Calibri Light" charset="0"/>
                <a:cs typeface="Calibri Light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oliennummernplatzhalter 4"/>
          <p:cNvSpPr>
            <a:spLocks noGrp="1"/>
          </p:cNvSpPr>
          <p:nvPr>
            <p:ph type="sldNum" sz="quarter" idx="33"/>
          </p:nvPr>
        </p:nvSpPr>
        <p:spPr/>
        <p:txBody>
          <a:bodyPr/>
          <a:lstStyle>
            <a:lvl1pPr>
              <a:defRPr/>
            </a:lvl1pPr>
          </a:lstStyle>
          <a:p>
            <a:fld id="{BCFFE724-FC3D-4590-BC50-D1F122733D4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87004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er Bild, Hochforma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360000" y="908050"/>
            <a:ext cx="6372588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="1" i="0">
                <a:solidFill>
                  <a:srgbClr val="636462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8" name="Bildplatzhalter 2"/>
          <p:cNvSpPr>
            <a:spLocks noGrp="1"/>
          </p:cNvSpPr>
          <p:nvPr>
            <p:ph type="pic" sz="quarter" idx="29"/>
          </p:nvPr>
        </p:nvSpPr>
        <p:spPr>
          <a:xfrm>
            <a:off x="6035394" y="1368000"/>
            <a:ext cx="2640294" cy="39604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de-DE" noProof="0"/>
              <a:t>Bild auf Platzhalter ziehen oder durch Klicken auf Symbol hinzufügen</a:t>
            </a:r>
            <a:endParaRPr lang="de-DE" noProof="0" dirty="0"/>
          </a:p>
        </p:txBody>
      </p:sp>
      <p:sp>
        <p:nvSpPr>
          <p:cNvPr id="19" name="Bildplatzhalter 2"/>
          <p:cNvSpPr>
            <a:spLocks noGrp="1"/>
          </p:cNvSpPr>
          <p:nvPr>
            <p:ph type="pic" sz="quarter" idx="30"/>
          </p:nvPr>
        </p:nvSpPr>
        <p:spPr>
          <a:xfrm>
            <a:off x="3251697" y="1368000"/>
            <a:ext cx="2640294" cy="39604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de-DE" noProof="0"/>
              <a:t>Bild auf Platzhalter ziehen oder durch Klicken auf Symbol hinzufügen</a:t>
            </a:r>
            <a:endParaRPr lang="de-DE" noProof="0" dirty="0"/>
          </a:p>
        </p:txBody>
      </p:sp>
      <p:sp>
        <p:nvSpPr>
          <p:cNvPr id="20" name="Textplatzhalter 3"/>
          <p:cNvSpPr>
            <a:spLocks noGrp="1"/>
          </p:cNvSpPr>
          <p:nvPr>
            <p:ph type="body" sz="quarter" idx="32"/>
          </p:nvPr>
        </p:nvSpPr>
        <p:spPr>
          <a:xfrm>
            <a:off x="360363" y="1584000"/>
            <a:ext cx="2627461" cy="2879725"/>
          </a:xfrm>
          <a:prstGeom prst="rect">
            <a:avLst/>
          </a:prstGeom>
        </p:spPr>
        <p:txBody>
          <a:bodyPr/>
          <a:lstStyle>
            <a:lvl1pPr marL="225425" indent="-225425">
              <a:lnSpc>
                <a:spcPts val="2200"/>
              </a:lnSpc>
              <a:spcBef>
                <a:spcPts val="400"/>
              </a:spcBef>
              <a:buFont typeface="+mj-lt"/>
              <a:buAutoNum type="arabicPeriod"/>
              <a:tabLst/>
              <a:defRPr sz="1800" b="1" i="0">
                <a:solidFill>
                  <a:srgbClr val="636462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266700" indent="0">
              <a:lnSpc>
                <a:spcPts val="2200"/>
              </a:lnSpc>
              <a:spcBef>
                <a:spcPts val="400"/>
              </a:spcBef>
              <a:buFontTx/>
              <a:buNone/>
              <a:tabLst/>
              <a:defRPr sz="1800" b="0" i="0">
                <a:solidFill>
                  <a:srgbClr val="636462"/>
                </a:solidFill>
                <a:latin typeface="Calibri Light" charset="0"/>
                <a:ea typeface="Calibri Light" charset="0"/>
                <a:cs typeface="Calibri Light" charset="0"/>
              </a:defRPr>
            </a:lvl2pPr>
            <a:lvl3pPr marL="266700" indent="0">
              <a:lnSpc>
                <a:spcPts val="2200"/>
              </a:lnSpc>
              <a:spcBef>
                <a:spcPts val="400"/>
              </a:spcBef>
              <a:buFontTx/>
              <a:buNone/>
              <a:tabLst/>
              <a:defRPr sz="1800" b="0" i="0">
                <a:solidFill>
                  <a:srgbClr val="636462"/>
                </a:solidFill>
                <a:latin typeface="Calibri Light" charset="0"/>
                <a:ea typeface="Calibri Light" charset="0"/>
                <a:cs typeface="Calibri Light" charset="0"/>
              </a:defRPr>
            </a:lvl3pPr>
            <a:lvl4pPr marL="266700" indent="0">
              <a:lnSpc>
                <a:spcPts val="2200"/>
              </a:lnSpc>
              <a:spcBef>
                <a:spcPts val="400"/>
              </a:spcBef>
              <a:buFontTx/>
              <a:buNone/>
              <a:tabLst/>
              <a:defRPr sz="1800" b="0" i="0">
                <a:solidFill>
                  <a:srgbClr val="636462"/>
                </a:solidFill>
                <a:latin typeface="Calibri Light" charset="0"/>
                <a:ea typeface="Calibri Light" charset="0"/>
                <a:cs typeface="Calibri Light" charset="0"/>
              </a:defRPr>
            </a:lvl4pPr>
            <a:lvl5pPr marL="266700" indent="0">
              <a:lnSpc>
                <a:spcPts val="2200"/>
              </a:lnSpc>
              <a:spcBef>
                <a:spcPts val="400"/>
              </a:spcBef>
              <a:buFontTx/>
              <a:buNone/>
              <a:tabLst/>
              <a:defRPr sz="1800" b="0" i="0">
                <a:solidFill>
                  <a:srgbClr val="636462"/>
                </a:solidFill>
                <a:latin typeface="Calibri Light" charset="0"/>
                <a:ea typeface="Calibri Light" charset="0"/>
                <a:cs typeface="Calibri Light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oliennummernplatzhalter 4"/>
          <p:cNvSpPr>
            <a:spLocks noGrp="1"/>
          </p:cNvSpPr>
          <p:nvPr>
            <p:ph type="sldNum" sz="quarter" idx="33"/>
          </p:nvPr>
        </p:nvSpPr>
        <p:spPr/>
        <p:txBody>
          <a:bodyPr/>
          <a:lstStyle>
            <a:lvl1pPr>
              <a:defRPr/>
            </a:lvl1pPr>
          </a:lstStyle>
          <a:p>
            <a:fld id="{5059C237-E418-46A8-8919-9B4C4EAA7EA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25763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er Bild, Hoch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2"/>
          <p:cNvSpPr>
            <a:spLocks noGrp="1"/>
          </p:cNvSpPr>
          <p:nvPr>
            <p:ph type="pic" sz="quarter" idx="24"/>
          </p:nvPr>
        </p:nvSpPr>
        <p:spPr>
          <a:xfrm>
            <a:off x="468000" y="1368000"/>
            <a:ext cx="2640294" cy="39604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de-DE" noProof="0"/>
              <a:t>Bild auf Platzhalter ziehen oder durch Klicken auf Symbol hinzufügen</a:t>
            </a:r>
            <a:endParaRPr lang="de-DE" noProof="0" dirty="0"/>
          </a:p>
        </p:txBody>
      </p:sp>
      <p:sp>
        <p:nvSpPr>
          <p:cNvPr id="19" name="Textplatzhalter 4"/>
          <p:cNvSpPr>
            <a:spLocks noGrp="1"/>
          </p:cNvSpPr>
          <p:nvPr>
            <p:ph type="body" sz="quarter" idx="23"/>
          </p:nvPr>
        </p:nvSpPr>
        <p:spPr>
          <a:xfrm>
            <a:off x="360001" y="5789301"/>
            <a:ext cx="3816350" cy="307777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ts val="1700"/>
              </a:lnSpc>
              <a:spcBef>
                <a:spcPts val="400"/>
              </a:spcBef>
              <a:buNone/>
              <a:defRPr sz="1400" b="0" i="0">
                <a:solidFill>
                  <a:srgbClr val="636462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9" name="Bildplatzhalter 2"/>
          <p:cNvSpPr>
            <a:spLocks noGrp="1"/>
          </p:cNvSpPr>
          <p:nvPr>
            <p:ph type="pic" sz="quarter" idx="29"/>
          </p:nvPr>
        </p:nvSpPr>
        <p:spPr>
          <a:xfrm>
            <a:off x="6035394" y="1368000"/>
            <a:ext cx="2640294" cy="39604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de-DE" noProof="0"/>
              <a:t>Bild auf Platzhalter ziehen oder durch Klicken auf Symbol hinzufügen</a:t>
            </a:r>
            <a:endParaRPr lang="de-DE" noProof="0" dirty="0"/>
          </a:p>
        </p:txBody>
      </p:sp>
      <p:sp>
        <p:nvSpPr>
          <p:cNvPr id="10" name="Bildplatzhalter 2"/>
          <p:cNvSpPr>
            <a:spLocks noGrp="1"/>
          </p:cNvSpPr>
          <p:nvPr>
            <p:ph type="pic" sz="quarter" idx="30"/>
          </p:nvPr>
        </p:nvSpPr>
        <p:spPr>
          <a:xfrm>
            <a:off x="3251697" y="1368000"/>
            <a:ext cx="2640294" cy="39604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de-DE" noProof="0"/>
              <a:t>Bild auf Platzhalter ziehen oder durch Klicken auf Symbol hinzufügen</a:t>
            </a:r>
            <a:endParaRPr lang="de-DE" noProof="0" dirty="0"/>
          </a:p>
        </p:txBody>
      </p:sp>
      <p:sp>
        <p:nvSpPr>
          <p:cNvPr id="6" name="Foliennummernplatzhalter 4"/>
          <p:cNvSpPr>
            <a:spLocks noGrp="1"/>
          </p:cNvSpPr>
          <p:nvPr>
            <p:ph type="sldNum" sz="quarter" idx="31"/>
          </p:nvPr>
        </p:nvSpPr>
        <p:spPr/>
        <p:txBody>
          <a:bodyPr/>
          <a:lstStyle>
            <a:lvl1pPr>
              <a:defRPr/>
            </a:lvl1pPr>
          </a:lstStyle>
          <a:p>
            <a:fld id="{2B77C984-2CDD-42D2-9D71-90D93366AEB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91994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feld 2"/>
          <p:cNvSpPr txBox="1">
            <a:spLocks noChangeArrowheads="1"/>
          </p:cNvSpPr>
          <p:nvPr userDrawn="1"/>
        </p:nvSpPr>
        <p:spPr bwMode="auto">
          <a:xfrm>
            <a:off x="360363" y="177800"/>
            <a:ext cx="637222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defRPr/>
            </a:pPr>
            <a:r>
              <a:rPr lang="de-DE" altLang="de-DE" sz="1000" dirty="0">
                <a:solidFill>
                  <a:schemeClr val="bg1">
                    <a:lumMod val="65000"/>
                  </a:schemeClr>
                </a:solidFill>
                <a:latin typeface="Calibri Light" charset="0"/>
                <a:ea typeface="Calibri Light" charset="0"/>
                <a:cs typeface="Calibri Light" charset="0"/>
              </a:rPr>
              <a:t>Titel | Titel der Präsentation (im Folienmaster bearbeiten)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6732588" y="177800"/>
            <a:ext cx="2057400" cy="24606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r">
              <a:defRPr sz="1000">
                <a:solidFill>
                  <a:srgbClr val="A6A6A6"/>
                </a:solidFill>
                <a:latin typeface="Calibri Light" pitchFamily="34" charset="0"/>
                <a:ea typeface="Calibri Light" pitchFamily="34" charset="0"/>
                <a:cs typeface="Calibri Light" pitchFamily="34" charset="0"/>
              </a:defRPr>
            </a:lvl1pPr>
          </a:lstStyle>
          <a:p>
            <a:fld id="{DFDB8E38-9205-456A-BFAA-0327E97272E2}" type="slidenum">
              <a:rPr lang="de-DE" altLang="de-DE"/>
              <a:pPr/>
              <a:t>‹Nr.›</a:t>
            </a:fld>
            <a:endParaRPr lang="de-DE" altLang="de-DE"/>
          </a:p>
        </p:txBody>
      </p:sp>
      <p:cxnSp>
        <p:nvCxnSpPr>
          <p:cNvPr id="3" name="Gerade Verbindung 2"/>
          <p:cNvCxnSpPr/>
          <p:nvPr userDrawn="1"/>
        </p:nvCxnSpPr>
        <p:spPr>
          <a:xfrm>
            <a:off x="347663" y="476250"/>
            <a:ext cx="8466137" cy="0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 userDrawn="1"/>
        </p:nvCxnSpPr>
        <p:spPr>
          <a:xfrm>
            <a:off x="323850" y="6381750"/>
            <a:ext cx="8466138" cy="0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2"/>
          <p:cNvSpPr txBox="1">
            <a:spLocks noChangeArrowheads="1"/>
          </p:cNvSpPr>
          <p:nvPr userDrawn="1"/>
        </p:nvSpPr>
        <p:spPr bwMode="auto">
          <a:xfrm>
            <a:off x="360363" y="6440488"/>
            <a:ext cx="63722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defRPr/>
            </a:pPr>
            <a:r>
              <a:rPr lang="de-DE" altLang="de-DE" sz="1000" dirty="0">
                <a:solidFill>
                  <a:schemeClr val="bg1">
                    <a:lumMod val="65000"/>
                  </a:schemeClr>
                </a:solidFill>
                <a:latin typeface="Calibri Light" charset="0"/>
                <a:ea typeface="Calibri Light" charset="0"/>
                <a:cs typeface="Calibri Light" charset="0"/>
              </a:rPr>
              <a:t>TT. Monat JJJJ | Vorname Nachname, Funktion/Abteilung (im Folienmaster bearbeiten)</a:t>
            </a:r>
          </a:p>
        </p:txBody>
      </p:sp>
      <p:pic>
        <p:nvPicPr>
          <p:cNvPr id="1031" name="Grafik 8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628" t="93495"/>
          <a:stretch>
            <a:fillRect/>
          </a:stretch>
        </p:blipFill>
        <p:spPr bwMode="auto">
          <a:xfrm>
            <a:off x="6732588" y="6411913"/>
            <a:ext cx="2411412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44" r:id="rId2"/>
    <p:sldLayoutId id="2147483845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  <p:sldLayoutId id="2147483846" r:id="rId12"/>
    <p:sldLayoutId id="2147483842" r:id="rId13"/>
    <p:sldLayoutId id="2147483847" r:id="rId14"/>
    <p:sldLayoutId id="2147483848" r:id="rId15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4"/>
          </p:nvPr>
        </p:nvSpPr>
        <p:spPr>
          <a:xfrm>
            <a:off x="360363" y="4292600"/>
            <a:ext cx="5975350" cy="630942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Headline</a:t>
            </a:r>
            <a:endParaRPr lang="de-DE" dirty="0"/>
          </a:p>
        </p:txBody>
      </p:sp>
      <p:sp>
        <p:nvSpPr>
          <p:cNvPr id="17410" name="Textplatzhalter 2"/>
          <p:cNvSpPr>
            <a:spLocks noGrp="1"/>
          </p:cNvSpPr>
          <p:nvPr>
            <p:ph type="body" sz="quarter" idx="15"/>
          </p:nvPr>
        </p:nvSpPr>
        <p:spPr bwMode="auto">
          <a:xfrm>
            <a:off x="360363" y="3916363"/>
            <a:ext cx="597535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Dachzeile</a:t>
            </a:r>
            <a:endParaRPr lang="de-DE" altLang="de-DE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7"/>
          </p:nvPr>
        </p:nvSpPr>
        <p:spPr>
          <a:xfrm>
            <a:off x="360363" y="6154738"/>
            <a:ext cx="5975350" cy="430212"/>
          </a:xfrm>
        </p:spPr>
        <p:txBody>
          <a:bodyPr vert="horz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mtClean="0"/>
              <a:t>Ort |  TT. Monat JJJJ | Vorname Nachname, Funktion/Abteilung</a:t>
            </a:r>
          </a:p>
          <a:p>
            <a:endParaRPr lang="de-DE" altLang="de-D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platzhalter 1"/>
          <p:cNvSpPr>
            <a:spLocks noGrp="1"/>
          </p:cNvSpPr>
          <p:nvPr>
            <p:ph type="body" sz="quarter" idx="10"/>
          </p:nvPr>
        </p:nvSpPr>
        <p:spPr bwMode="auto">
          <a:xfrm>
            <a:off x="360363" y="590550"/>
            <a:ext cx="6372225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mtClean="0">
                <a:latin typeface="Calibri" pitchFamily="34" charset="0"/>
                <a:ea typeface="Calibri" pitchFamily="34" charset="0"/>
                <a:cs typeface="Calibri" pitchFamily="34" charset="0"/>
              </a:rPr>
              <a:t>Hier gibt es eine Tabellenformatvorlage!</a:t>
            </a:r>
          </a:p>
        </p:txBody>
      </p:sp>
      <p:sp>
        <p:nvSpPr>
          <p:cNvPr id="26626" name="Foliennummernplatzhalter 2"/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7D1BF673-65D2-4D31-AF13-BFDE6C1B758A}" type="slidenum">
              <a:rPr lang="de-DE" altLang="de-DE">
                <a:solidFill>
                  <a:srgbClr val="A6A6A6"/>
                </a:solidFill>
                <a:latin typeface="Calibri Light" pitchFamily="34" charset="0"/>
              </a:rPr>
              <a:pPr/>
              <a:t>10</a:t>
            </a:fld>
            <a:endParaRPr lang="de-DE" altLang="de-DE">
              <a:solidFill>
                <a:srgbClr val="A6A6A6"/>
              </a:solidFill>
              <a:latin typeface="Calibri Light" pitchFamily="34" charset="0"/>
            </a:endParaRPr>
          </a:p>
        </p:txBody>
      </p:sp>
      <p:graphicFrame>
        <p:nvGraphicFramePr>
          <p:cNvPr id="6" name="Tabellenplatzhalter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1575403"/>
              </p:ext>
            </p:extLst>
          </p:nvPr>
        </p:nvGraphicFramePr>
        <p:xfrm>
          <a:off x="360363" y="1116013"/>
          <a:ext cx="8429625" cy="4995864"/>
        </p:xfrm>
        <a:graphic>
          <a:graphicData uri="http://schemas.openxmlformats.org/drawingml/2006/table">
            <a:tbl>
              <a:tblPr/>
              <a:tblGrid>
                <a:gridCol w="1547812"/>
                <a:gridCol w="2165350"/>
                <a:gridCol w="1031875"/>
                <a:gridCol w="925513"/>
                <a:gridCol w="1638300"/>
                <a:gridCol w="1120775"/>
              </a:tblGrid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9222A"/>
                          </a:solidFill>
                          <a:effectLst/>
                          <a:latin typeface="Calibri" pitchFamily="34" charset="0"/>
                        </a:rPr>
                        <a:t>Titel</a:t>
                      </a:r>
                    </a:p>
                  </a:txBody>
                  <a:tcPr marL="90599" marR="90599" marT="45711" marB="45711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9222A"/>
                          </a:solidFill>
                          <a:effectLst/>
                          <a:latin typeface="Calibri" pitchFamily="34" charset="0"/>
                        </a:rPr>
                        <a:t>Titel</a:t>
                      </a:r>
                    </a:p>
                  </a:txBody>
                  <a:tcPr marL="90599" marR="90599" marT="45711" marB="45711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9222A"/>
                          </a:solidFill>
                          <a:effectLst/>
                          <a:latin typeface="Calibri" pitchFamily="34" charset="0"/>
                        </a:rPr>
                        <a:t>Titel</a:t>
                      </a:r>
                    </a:p>
                  </a:txBody>
                  <a:tcPr marL="90599" marR="90599" marT="45711" marB="45711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9222A"/>
                          </a:solidFill>
                          <a:effectLst/>
                          <a:latin typeface="Calibri" pitchFamily="34" charset="0"/>
                        </a:rPr>
                        <a:t>Titel</a:t>
                      </a:r>
                    </a:p>
                  </a:txBody>
                  <a:tcPr marL="90599" marR="90599" marT="45711" marB="45711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9222A"/>
                          </a:solidFill>
                          <a:effectLst/>
                          <a:latin typeface="Calibri" pitchFamily="34" charset="0"/>
                        </a:rPr>
                        <a:t>Titel</a:t>
                      </a:r>
                    </a:p>
                  </a:txBody>
                  <a:tcPr marL="90599" marR="90599" marT="45711" marB="45711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D9222A"/>
                          </a:solidFill>
                          <a:effectLst/>
                          <a:latin typeface="Calibri" pitchFamily="34" charset="0"/>
                        </a:rPr>
                        <a:t>Titel</a:t>
                      </a:r>
                    </a:p>
                  </a:txBody>
                  <a:tcPr marL="90599" marR="90599" marT="45711" marB="45711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Mustertext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36462"/>
                        </a:solidFill>
                        <a:effectLst/>
                        <a:latin typeface="Calibri Light" pitchFamily="34" charset="0"/>
                        <a:ea typeface="Calibri Light" pitchFamily="34" charset="0"/>
                        <a:cs typeface="Calibri Light" pitchFamily="34" charset="0"/>
                      </a:endParaRP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Calibri Light" pitchFamily="34" charset="0"/>
                          <a:ea typeface="Calibri Light" pitchFamily="34" charset="0"/>
                          <a:cs typeface="Calibri Light" pitchFamily="34" charset="0"/>
                        </a:rPr>
                        <a:t>Mustertext</a:t>
                      </a: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Calibri Light" pitchFamily="34" charset="0"/>
                          <a:ea typeface="Calibri Light" pitchFamily="34" charset="0"/>
                          <a:cs typeface="Calibri Light" pitchFamily="34" charset="0"/>
                        </a:rPr>
                        <a:t>Mustertext</a:t>
                      </a:r>
                      <a:endParaRPr kumimoji="0" lang="de-DE" alt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36462"/>
                        </a:solidFill>
                        <a:effectLst/>
                        <a:latin typeface="Calibri Light" pitchFamily="34" charset="0"/>
                        <a:ea typeface="Calibri Light" pitchFamily="34" charset="0"/>
                        <a:cs typeface="Calibri Light" pitchFamily="34" charset="0"/>
                      </a:endParaRP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Calibri Light" pitchFamily="34" charset="0"/>
                          <a:ea typeface="Calibri Light" pitchFamily="34" charset="0"/>
                          <a:cs typeface="Calibri Light" pitchFamily="34" charset="0"/>
                        </a:rPr>
                        <a:t>Mustertext</a:t>
                      </a:r>
                      <a:endParaRPr kumimoji="0" lang="de-DE" alt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36462"/>
                        </a:solidFill>
                        <a:effectLst/>
                        <a:latin typeface="Calibri Light" pitchFamily="34" charset="0"/>
                        <a:ea typeface="Calibri Light" pitchFamily="34" charset="0"/>
                        <a:cs typeface="Calibri Light" pitchFamily="34" charset="0"/>
                      </a:endParaRP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Calibri Light" pitchFamily="34" charset="0"/>
                          <a:ea typeface="Calibri Light" pitchFamily="34" charset="0"/>
                          <a:cs typeface="Calibri Light" pitchFamily="34" charset="0"/>
                        </a:rPr>
                        <a:t>Mustertext</a:t>
                      </a: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Calibri Light" pitchFamily="34" charset="0"/>
                          <a:ea typeface="Calibri Light" pitchFamily="34" charset="0"/>
                          <a:cs typeface="Calibri Light" pitchFamily="34" charset="0"/>
                        </a:rPr>
                        <a:t>Mustertext</a:t>
                      </a: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281146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Calibri Light" pitchFamily="34" charset="0"/>
                          <a:ea typeface="Calibri Light" pitchFamily="34" charset="0"/>
                          <a:cs typeface="Calibri Light" pitchFamily="34" charset="0"/>
                        </a:rPr>
                        <a:t>Mustertext</a:t>
                      </a:r>
                      <a:endParaRPr kumimoji="0" lang="de-DE" alt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36462"/>
                        </a:solidFill>
                        <a:effectLst/>
                        <a:latin typeface="Calibri Light" pitchFamily="34" charset="0"/>
                        <a:ea typeface="Calibri Light" pitchFamily="34" charset="0"/>
                        <a:cs typeface="Calibri Light" pitchFamily="34" charset="0"/>
                      </a:endParaRP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Calibri Light" pitchFamily="34" charset="0"/>
                          <a:ea typeface="Calibri Light" pitchFamily="34" charset="0"/>
                          <a:cs typeface="Calibri Light" pitchFamily="34" charset="0"/>
                        </a:rPr>
                        <a:t>Mustertext</a:t>
                      </a:r>
                      <a:endParaRPr kumimoji="0" lang="de-DE" alt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36462"/>
                        </a:solidFill>
                        <a:effectLst/>
                        <a:latin typeface="Calibri Light" pitchFamily="34" charset="0"/>
                        <a:ea typeface="Calibri Light" pitchFamily="34" charset="0"/>
                        <a:cs typeface="Calibri Light" pitchFamily="34" charset="0"/>
                      </a:endParaRP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Calibri Light" pitchFamily="34" charset="0"/>
                          <a:ea typeface="Calibri Light" pitchFamily="34" charset="0"/>
                          <a:cs typeface="Calibri Light" pitchFamily="34" charset="0"/>
                        </a:rPr>
                        <a:t>Mustertext</a:t>
                      </a:r>
                      <a:endParaRPr kumimoji="0" lang="de-DE" alt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36462"/>
                        </a:solidFill>
                        <a:effectLst/>
                        <a:latin typeface="Calibri Light" pitchFamily="34" charset="0"/>
                        <a:ea typeface="Calibri Light" pitchFamily="34" charset="0"/>
                        <a:cs typeface="Calibri Light" pitchFamily="34" charset="0"/>
                      </a:endParaRP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Calibri Light" pitchFamily="34" charset="0"/>
                          <a:ea typeface="Calibri Light" pitchFamily="34" charset="0"/>
                          <a:cs typeface="Calibri Light" pitchFamily="34" charset="0"/>
                        </a:rPr>
                        <a:t>Mustertext</a:t>
                      </a:r>
                      <a:endParaRPr kumimoji="0" lang="de-DE" alt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36462"/>
                        </a:solidFill>
                        <a:effectLst/>
                        <a:latin typeface="Calibri Light" pitchFamily="34" charset="0"/>
                        <a:ea typeface="Calibri Light" pitchFamily="34" charset="0"/>
                        <a:cs typeface="Calibri Light" pitchFamily="34" charset="0"/>
                      </a:endParaRP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Calibri Light" pitchFamily="34" charset="0"/>
                          <a:ea typeface="Calibri Light" pitchFamily="34" charset="0"/>
                          <a:cs typeface="Calibri Light" pitchFamily="34" charset="0"/>
                        </a:rPr>
                        <a:t>Mustertext</a:t>
                      </a:r>
                      <a:endParaRPr kumimoji="0" lang="de-DE" alt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36462"/>
                        </a:solidFill>
                        <a:effectLst/>
                        <a:latin typeface="Calibri Light" pitchFamily="34" charset="0"/>
                        <a:ea typeface="Calibri Light" pitchFamily="34" charset="0"/>
                        <a:cs typeface="Calibri Light" pitchFamily="34" charset="0"/>
                      </a:endParaRP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Calibri Light" pitchFamily="34" charset="0"/>
                          <a:ea typeface="Calibri Light" pitchFamily="34" charset="0"/>
                          <a:cs typeface="Calibri Light" pitchFamily="34" charset="0"/>
                        </a:rPr>
                        <a:t>Mustertext</a:t>
                      </a:r>
                      <a:endParaRPr kumimoji="0" lang="de-DE" alt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36462"/>
                        </a:solidFill>
                        <a:effectLst/>
                        <a:latin typeface="Calibri Light" pitchFamily="34" charset="0"/>
                        <a:ea typeface="Calibri Light" pitchFamily="34" charset="0"/>
                        <a:cs typeface="Calibri Light" pitchFamily="34" charset="0"/>
                      </a:endParaRP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Calibri Light" pitchFamily="34" charset="0"/>
                          <a:ea typeface="Calibri Light" pitchFamily="34" charset="0"/>
                          <a:cs typeface="Calibri Light" pitchFamily="34" charset="0"/>
                        </a:rPr>
                        <a:t>Mustertext</a:t>
                      </a:r>
                      <a:endParaRPr kumimoji="0" lang="de-DE" alt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36462"/>
                        </a:solidFill>
                        <a:effectLst/>
                        <a:latin typeface="Calibri Light" pitchFamily="34" charset="0"/>
                        <a:ea typeface="Calibri Light" pitchFamily="34" charset="0"/>
                        <a:cs typeface="Calibri Light" pitchFamily="34" charset="0"/>
                      </a:endParaRP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636462"/>
                        </a:solidFill>
                        <a:effectLst/>
                        <a:latin typeface="Calibri Light" pitchFamily="34" charset="0"/>
                        <a:ea typeface="Calibri Light" pitchFamily="34" charset="0"/>
                        <a:cs typeface="Calibri Light" pitchFamily="34" charset="0"/>
                      </a:endParaRP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Calibri Light" pitchFamily="34" charset="0"/>
                          <a:ea typeface="Calibri Light" pitchFamily="34" charset="0"/>
                          <a:cs typeface="Calibri Light" pitchFamily="34" charset="0"/>
                        </a:rPr>
                        <a:t>Mustertext</a:t>
                      </a:r>
                      <a:endParaRPr kumimoji="0" lang="de-DE" alt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36462"/>
                        </a:solidFill>
                        <a:effectLst/>
                        <a:latin typeface="Calibri Light" pitchFamily="34" charset="0"/>
                        <a:ea typeface="Calibri Light" pitchFamily="34" charset="0"/>
                        <a:cs typeface="Calibri Light" pitchFamily="34" charset="0"/>
                      </a:endParaRP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Calibri Light" pitchFamily="34" charset="0"/>
                          <a:ea typeface="Calibri Light" pitchFamily="34" charset="0"/>
                          <a:cs typeface="Calibri Light" pitchFamily="34" charset="0"/>
                        </a:rPr>
                        <a:t>Mustertext</a:t>
                      </a:r>
                      <a:endParaRPr kumimoji="0" lang="de-DE" alt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36462"/>
                        </a:solidFill>
                        <a:effectLst/>
                        <a:latin typeface="Calibri Light" pitchFamily="34" charset="0"/>
                        <a:ea typeface="Calibri Light" pitchFamily="34" charset="0"/>
                        <a:cs typeface="Calibri Light" pitchFamily="34" charset="0"/>
                      </a:endParaRP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platzhalter 1"/>
          <p:cNvSpPr>
            <a:spLocks noGrp="1"/>
          </p:cNvSpPr>
          <p:nvPr>
            <p:ph type="body" sz="quarter" idx="11"/>
          </p:nvPr>
        </p:nvSpPr>
        <p:spPr bwMode="auto">
          <a:xfrm>
            <a:off x="360363" y="1557338"/>
            <a:ext cx="6292850" cy="3587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SzTx/>
            </a:pPr>
            <a:r>
              <a:rPr lang="de-DE" altLang="de-DE" smtClean="0">
                <a:latin typeface="Calibri" pitchFamily="34" charset="0"/>
                <a:ea typeface="Calibri" pitchFamily="34" charset="0"/>
                <a:cs typeface="Calibri" pitchFamily="34" charset="0"/>
              </a:rPr>
              <a:t>Vorname Nachname</a:t>
            </a:r>
          </a:p>
        </p:txBody>
      </p:sp>
      <p:sp>
        <p:nvSpPr>
          <p:cNvPr id="27650" name="Textplatzhalter 2"/>
          <p:cNvSpPr>
            <a:spLocks noGrp="1"/>
          </p:cNvSpPr>
          <p:nvPr>
            <p:ph type="body" sz="quarter" idx="14"/>
          </p:nvPr>
        </p:nvSpPr>
        <p:spPr bwMode="auto">
          <a:xfrm>
            <a:off x="360363" y="1885950"/>
            <a:ext cx="6292850" cy="3603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SzTx/>
            </a:pPr>
            <a:r>
              <a:rPr lang="de-DE" altLang="de-DE" smtClean="0">
                <a:latin typeface="Calibri" pitchFamily="34" charset="0"/>
                <a:ea typeface="Calibri" pitchFamily="34" charset="0"/>
                <a:cs typeface="Calibri" pitchFamily="34" charset="0"/>
              </a:rPr>
              <a:t>Funktion, Abteilung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360363" y="2227263"/>
            <a:ext cx="6292850" cy="1220787"/>
          </a:xfrm>
        </p:spPr>
        <p:txBody>
          <a:bodyPr/>
          <a:lstStyle/>
          <a:p>
            <a:pPr>
              <a:defRPr/>
            </a:pPr>
            <a:r>
              <a:rPr lang="de-DE" dirty="0"/>
              <a:t>Einrichtung</a:t>
            </a:r>
          </a:p>
          <a:p>
            <a:pPr>
              <a:defRPr/>
            </a:pPr>
            <a:r>
              <a:rPr lang="de-DE" dirty="0"/>
              <a:t>Straße Hausnummer, Postleitzahl Ort</a:t>
            </a:r>
          </a:p>
          <a:p>
            <a:pPr>
              <a:defRPr/>
            </a:pPr>
            <a:r>
              <a:rPr lang="de-DE" dirty="0"/>
              <a:t>Telefonnummer</a:t>
            </a:r>
          </a:p>
          <a:p>
            <a:pPr>
              <a:defRPr/>
            </a:pPr>
            <a:r>
              <a:rPr lang="de-DE" dirty="0"/>
              <a:t>Email-Adresse</a:t>
            </a:r>
          </a:p>
        </p:txBody>
      </p:sp>
      <p:sp>
        <p:nvSpPr>
          <p:cNvPr id="27652" name="Textplatzhalter 4"/>
          <p:cNvSpPr>
            <a:spLocks noGrp="1"/>
          </p:cNvSpPr>
          <p:nvPr>
            <p:ph type="body" sz="quarter" idx="20"/>
          </p:nvPr>
        </p:nvSpPr>
        <p:spPr bwMode="auto">
          <a:xfrm>
            <a:off x="360363" y="3757613"/>
            <a:ext cx="6292850" cy="3603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SzTx/>
            </a:pPr>
            <a:r>
              <a:rPr lang="de-DE" altLang="de-DE" smtClean="0">
                <a:latin typeface="Calibri" pitchFamily="34" charset="0"/>
                <a:ea typeface="Calibri" pitchFamily="34" charset="0"/>
                <a:cs typeface="Calibri" pitchFamily="34" charset="0"/>
              </a:rPr>
              <a:t>Vorname Nachname</a:t>
            </a:r>
          </a:p>
          <a:p>
            <a:pPr>
              <a:spcBef>
                <a:spcPct val="0"/>
              </a:spcBef>
              <a:buSzTx/>
            </a:pPr>
            <a:endParaRPr lang="de-DE" altLang="de-DE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7653" name="Textplatzhalter 5"/>
          <p:cNvSpPr>
            <a:spLocks noGrp="1"/>
          </p:cNvSpPr>
          <p:nvPr>
            <p:ph type="body" sz="quarter" idx="21"/>
          </p:nvPr>
        </p:nvSpPr>
        <p:spPr bwMode="auto">
          <a:xfrm>
            <a:off x="360363" y="4087813"/>
            <a:ext cx="6292850" cy="3587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SzTx/>
            </a:pPr>
            <a:r>
              <a:rPr lang="de-DE" altLang="de-DE" smtClean="0">
                <a:latin typeface="Calibri" pitchFamily="34" charset="0"/>
                <a:ea typeface="Calibri" pitchFamily="34" charset="0"/>
                <a:cs typeface="Calibri" pitchFamily="34" charset="0"/>
              </a:rPr>
              <a:t>Funktion, Abteilung</a:t>
            </a:r>
          </a:p>
          <a:p>
            <a:pPr>
              <a:spcBef>
                <a:spcPct val="0"/>
              </a:spcBef>
              <a:buSzTx/>
            </a:pPr>
            <a:endParaRPr lang="de-DE" altLang="de-DE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22"/>
          </p:nvPr>
        </p:nvSpPr>
        <p:spPr>
          <a:xfrm>
            <a:off x="360363" y="4427538"/>
            <a:ext cx="6292850" cy="1220787"/>
          </a:xfrm>
        </p:spPr>
        <p:txBody>
          <a:bodyPr/>
          <a:lstStyle/>
          <a:p>
            <a:pPr>
              <a:defRPr/>
            </a:pPr>
            <a:r>
              <a:rPr lang="de-DE" dirty="0"/>
              <a:t>Einrichtung</a:t>
            </a:r>
          </a:p>
          <a:p>
            <a:pPr>
              <a:defRPr/>
            </a:pPr>
            <a:r>
              <a:rPr lang="de-DE" dirty="0"/>
              <a:t>Straße Hausnummer, Postleitzahl Ort</a:t>
            </a:r>
          </a:p>
          <a:p>
            <a:pPr>
              <a:defRPr/>
            </a:pPr>
            <a:r>
              <a:rPr lang="de-DE" dirty="0"/>
              <a:t>Telefonnummer</a:t>
            </a:r>
          </a:p>
          <a:p>
            <a:pPr>
              <a:defRPr/>
            </a:pPr>
            <a:r>
              <a:rPr lang="de-DE" dirty="0"/>
              <a:t>Email-Adresse</a:t>
            </a:r>
          </a:p>
        </p:txBody>
      </p:sp>
      <p:sp>
        <p:nvSpPr>
          <p:cNvPr id="27655" name="Foliennummernplatzhalter 7"/>
          <p:cNvSpPr>
            <a:spLocks noGrp="1"/>
          </p:cNvSpPr>
          <p:nvPr>
            <p:ph type="sldNum" sz="quarter" idx="2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8D9C8C38-417A-4FE2-8CE3-7157CB5798DD}" type="slidenum">
              <a:rPr lang="de-DE" altLang="de-DE">
                <a:solidFill>
                  <a:srgbClr val="A6A6A6"/>
                </a:solidFill>
                <a:latin typeface="Calibri Light" pitchFamily="34" charset="0"/>
              </a:rPr>
              <a:pPr/>
              <a:t>11</a:t>
            </a:fld>
            <a:endParaRPr lang="de-DE" altLang="de-DE">
              <a:solidFill>
                <a:srgbClr val="A6A6A6"/>
              </a:solidFill>
              <a:latin typeface="Calibri Light" pitchFamily="34" charset="0"/>
            </a:endParaRPr>
          </a:p>
        </p:txBody>
      </p:sp>
      <p:sp>
        <p:nvSpPr>
          <p:cNvPr id="27656" name="Textplatzhalter 1"/>
          <p:cNvSpPr>
            <a:spLocks noGrp="1"/>
          </p:cNvSpPr>
          <p:nvPr>
            <p:ph type="body" sz="quarter" idx="24"/>
          </p:nvPr>
        </p:nvSpPr>
        <p:spPr bwMode="auto">
          <a:xfrm>
            <a:off x="360363" y="950913"/>
            <a:ext cx="6292850" cy="3603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SzTx/>
            </a:pPr>
            <a:r>
              <a:rPr lang="de-DE" altLang="de-DE" smtClean="0">
                <a:latin typeface="Calibri" pitchFamily="34" charset="0"/>
                <a:ea typeface="Calibri" pitchFamily="34" charset="0"/>
                <a:cs typeface="Calibri" pitchFamily="34" charset="0"/>
              </a:rPr>
              <a:t>Bei Rückfragen wenden Sie sich bitte an: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4"/>
          </p:nvPr>
        </p:nvSpPr>
        <p:spPr>
          <a:xfrm>
            <a:off x="360363" y="3779838"/>
            <a:ext cx="4787900" cy="630237"/>
          </a:xfrm>
        </p:spPr>
        <p:txBody>
          <a:bodyPr/>
          <a:lstStyle/>
          <a:p>
            <a:pPr>
              <a:defRPr/>
            </a:pPr>
            <a:r>
              <a:rPr lang="de-DE" dirty="0"/>
              <a:t>Vielen Dank!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4"/>
          </p:nvPr>
        </p:nvSpPr>
        <p:spPr>
          <a:xfrm>
            <a:off x="360363" y="3302000"/>
            <a:ext cx="5975350" cy="630942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Headline</a:t>
            </a:r>
            <a:endParaRPr lang="de-DE" dirty="0"/>
          </a:p>
        </p:txBody>
      </p:sp>
      <p:sp>
        <p:nvSpPr>
          <p:cNvPr id="18434" name="Textplatzhalter 2"/>
          <p:cNvSpPr>
            <a:spLocks noGrp="1"/>
          </p:cNvSpPr>
          <p:nvPr>
            <p:ph type="body" sz="quarter" idx="15"/>
          </p:nvPr>
        </p:nvSpPr>
        <p:spPr bwMode="auto">
          <a:xfrm>
            <a:off x="360363" y="2924175"/>
            <a:ext cx="5975350" cy="4016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Dachzeile</a:t>
            </a:r>
            <a:endParaRPr lang="de-DE" altLang="de-DE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8435" name="Foliennummernplatzhalter 3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A5A9A080-2920-45C5-B63B-BFDC1BBFC47F}" type="slidenum">
              <a:rPr lang="de-DE" altLang="de-DE">
                <a:solidFill>
                  <a:srgbClr val="A6A6A6"/>
                </a:solidFill>
                <a:latin typeface="Calibri Light" pitchFamily="34" charset="0"/>
              </a:rPr>
              <a:pPr/>
              <a:t>2</a:t>
            </a:fld>
            <a:endParaRPr lang="de-DE" altLang="de-DE">
              <a:solidFill>
                <a:srgbClr val="A6A6A6"/>
              </a:solidFill>
              <a:latin typeface="Calibri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platzhalter 1"/>
          <p:cNvSpPr>
            <a:spLocks noGrp="1"/>
          </p:cNvSpPr>
          <p:nvPr>
            <p:ph type="body" sz="quarter" idx="10"/>
          </p:nvPr>
        </p:nvSpPr>
        <p:spPr bwMode="auto">
          <a:xfrm>
            <a:off x="360363" y="908050"/>
            <a:ext cx="6372225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mtClean="0">
                <a:latin typeface="Calibri" pitchFamily="34" charset="0"/>
                <a:ea typeface="Calibri" pitchFamily="34" charset="0"/>
                <a:cs typeface="Calibri" pitchFamily="34" charset="0"/>
              </a:rPr>
              <a:t>Inhaltsverzeichnis</a:t>
            </a:r>
          </a:p>
        </p:txBody>
      </p:sp>
      <p:sp>
        <p:nvSpPr>
          <p:cNvPr id="19458" name="Textplatzhalter 2"/>
          <p:cNvSpPr>
            <a:spLocks noGrp="1"/>
          </p:cNvSpPr>
          <p:nvPr>
            <p:ph type="body" sz="quarter" idx="13"/>
          </p:nvPr>
        </p:nvSpPr>
        <p:spPr bwMode="auto">
          <a:xfrm>
            <a:off x="360363" y="1584325"/>
            <a:ext cx="503237" cy="1511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Arial" pitchFamily="34" charset="0"/>
              <a:buNone/>
            </a:pPr>
            <a:r>
              <a:rPr lang="de-DE" altLang="de-DE" smtClean="0">
                <a:latin typeface="Calibri" pitchFamily="34" charset="0"/>
                <a:ea typeface="Calibri" pitchFamily="34" charset="0"/>
                <a:cs typeface="Calibri" pitchFamily="34" charset="0"/>
              </a:rPr>
              <a:t>01</a:t>
            </a:r>
          </a:p>
          <a:p>
            <a:pPr>
              <a:buFont typeface="Arial" pitchFamily="34" charset="0"/>
              <a:buNone/>
            </a:pPr>
            <a:r>
              <a:rPr lang="de-DE" altLang="de-DE" smtClean="0">
                <a:latin typeface="Calibri" pitchFamily="34" charset="0"/>
                <a:ea typeface="Calibri" pitchFamily="34" charset="0"/>
                <a:cs typeface="Calibri" pitchFamily="34" charset="0"/>
              </a:rPr>
              <a:t>02</a:t>
            </a:r>
          </a:p>
          <a:p>
            <a:pPr>
              <a:buFont typeface="Arial" pitchFamily="34" charset="0"/>
              <a:buNone/>
            </a:pPr>
            <a:r>
              <a:rPr lang="de-DE" altLang="de-DE" smtClean="0">
                <a:latin typeface="Calibri" pitchFamily="34" charset="0"/>
                <a:ea typeface="Calibri" pitchFamily="34" charset="0"/>
                <a:cs typeface="Calibri" pitchFamily="34" charset="0"/>
              </a:rPr>
              <a:t>03</a:t>
            </a:r>
          </a:p>
          <a:p>
            <a:pPr>
              <a:buFont typeface="Arial" pitchFamily="34" charset="0"/>
              <a:buNone/>
            </a:pPr>
            <a:r>
              <a:rPr lang="de-DE" altLang="de-DE" smtClean="0">
                <a:latin typeface="Calibri" pitchFamily="34" charset="0"/>
                <a:ea typeface="Calibri" pitchFamily="34" charset="0"/>
                <a:cs typeface="Calibri" pitchFamily="34" charset="0"/>
              </a:rPr>
              <a:t>04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6"/>
          </p:nvPr>
        </p:nvSpPr>
        <p:spPr>
          <a:xfrm>
            <a:off x="900113" y="1584325"/>
            <a:ext cx="5832475" cy="2806700"/>
          </a:xfrm>
        </p:spPr>
        <p:txBody>
          <a:bodyPr/>
          <a:lstStyle/>
          <a:p>
            <a:pPr>
              <a:defRPr/>
            </a:pPr>
            <a:r>
              <a:rPr lang="de-DE" dirty="0"/>
              <a:t>Kapitelpunkt 1</a:t>
            </a:r>
          </a:p>
          <a:p>
            <a:pPr>
              <a:defRPr/>
            </a:pPr>
            <a:r>
              <a:rPr lang="de-DE" dirty="0"/>
              <a:t>Kapitelpunkt 2</a:t>
            </a:r>
          </a:p>
          <a:p>
            <a:pPr>
              <a:defRPr/>
            </a:pPr>
            <a:r>
              <a:rPr lang="de-DE" dirty="0"/>
              <a:t>Kapitelpunkt 3</a:t>
            </a:r>
          </a:p>
          <a:p>
            <a:pPr>
              <a:defRPr/>
            </a:pPr>
            <a:r>
              <a:rPr lang="de-DE" dirty="0"/>
              <a:t>Kapitelpunkt 4</a:t>
            </a:r>
          </a:p>
        </p:txBody>
      </p:sp>
      <p:sp>
        <p:nvSpPr>
          <p:cNvPr id="19460" name="Foliennummernplatzhalter 4"/>
          <p:cNvSpPr>
            <a:spLocks noGrp="1"/>
          </p:cNvSpPr>
          <p:nvPr>
            <p:ph type="sldNum" sz="quarter" idx="17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08C378C1-DE13-424E-802F-73DB8FCA8EC5}" type="slidenum">
              <a:rPr lang="de-DE" altLang="de-DE">
                <a:solidFill>
                  <a:srgbClr val="A6A6A6"/>
                </a:solidFill>
                <a:latin typeface="Calibri Light" pitchFamily="34" charset="0"/>
              </a:rPr>
              <a:pPr/>
              <a:t>3</a:t>
            </a:fld>
            <a:endParaRPr lang="de-DE" altLang="de-DE">
              <a:solidFill>
                <a:srgbClr val="A6A6A6"/>
              </a:solidFill>
              <a:latin typeface="Calibri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platzhalter 2"/>
          <p:cNvSpPr>
            <a:spLocks noGrp="1"/>
          </p:cNvSpPr>
          <p:nvPr>
            <p:ph type="body" sz="quarter" idx="10"/>
          </p:nvPr>
        </p:nvSpPr>
        <p:spPr bwMode="auto">
          <a:xfrm>
            <a:off x="360363" y="908050"/>
            <a:ext cx="6372225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mtClean="0">
                <a:latin typeface="Calibri" pitchFamily="34" charset="0"/>
                <a:ea typeface="Calibri" pitchFamily="34" charset="0"/>
                <a:cs typeface="Calibri" pitchFamily="34" charset="0"/>
              </a:rPr>
              <a:t>Headline</a:t>
            </a:r>
          </a:p>
        </p:txBody>
      </p:sp>
      <p:sp>
        <p:nvSpPr>
          <p:cNvPr id="20482" name="Foliennummernplatzhalter 3"/>
          <p:cNvSpPr>
            <a:spLocks noGrp="1"/>
          </p:cNvSpPr>
          <p:nvPr>
            <p:ph type="sldNum" sz="quarter" idx="18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5401C8BF-3E38-4A9F-A0DC-F4EF6A34801A}" type="slidenum">
              <a:rPr lang="de-DE" altLang="de-DE">
                <a:solidFill>
                  <a:srgbClr val="A6A6A6"/>
                </a:solidFill>
                <a:latin typeface="Calibri Light" pitchFamily="34" charset="0"/>
              </a:rPr>
              <a:pPr/>
              <a:t>4</a:t>
            </a:fld>
            <a:endParaRPr lang="de-DE" altLang="de-DE">
              <a:solidFill>
                <a:srgbClr val="A6A6A6"/>
              </a:solidFill>
              <a:latin typeface="Calibri Light" pitchFamily="34" charset="0"/>
            </a:endParaRP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7"/>
          </p:nvPr>
        </p:nvSpPr>
        <p:spPr>
          <a:xfrm>
            <a:off x="360363" y="1581150"/>
            <a:ext cx="5291137" cy="364807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mtClean="0"/>
              <a:t>Bullet 1</a:t>
            </a:r>
          </a:p>
          <a:p>
            <a:r>
              <a:rPr lang="de-DE" altLang="de-DE" smtClean="0"/>
              <a:t>Bullet 2</a:t>
            </a:r>
          </a:p>
          <a:p>
            <a:pPr lvl="1"/>
            <a:r>
              <a:rPr lang="de-DE" altLang="de-DE" smtClean="0"/>
              <a:t>Unterpunkt 1</a:t>
            </a:r>
          </a:p>
          <a:p>
            <a:pPr lvl="1"/>
            <a:r>
              <a:rPr lang="de-DE" altLang="de-DE" smtClean="0"/>
              <a:t>Unterpunkt 2</a:t>
            </a:r>
          </a:p>
          <a:p>
            <a:pPr lvl="1"/>
            <a:r>
              <a:rPr lang="de-DE" altLang="de-DE" smtClean="0"/>
              <a:t>Unterpunkt 3</a:t>
            </a:r>
          </a:p>
          <a:p>
            <a:r>
              <a:rPr lang="de-DE" altLang="de-DE" smtClean="0"/>
              <a:t>Bullet 2</a:t>
            </a:r>
          </a:p>
          <a:p>
            <a:pPr lvl="1"/>
            <a:r>
              <a:rPr lang="de-DE" altLang="de-DE" smtClean="0"/>
              <a:t>Unterpunkt 1</a:t>
            </a:r>
          </a:p>
          <a:p>
            <a:pPr lvl="1"/>
            <a:r>
              <a:rPr lang="de-DE" altLang="de-DE" smtClean="0"/>
              <a:t>Unterpunkt 2</a:t>
            </a:r>
          </a:p>
          <a:p>
            <a:pPr lvl="1"/>
            <a:r>
              <a:rPr lang="de-DE" altLang="de-DE" smtClean="0"/>
              <a:t>Unterpunkt 3</a:t>
            </a:r>
          </a:p>
          <a:p>
            <a:pPr lvl="1">
              <a:buFontTx/>
              <a:buNone/>
            </a:pPr>
            <a:endParaRPr lang="de-DE" altLang="de-D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platzhalter 4"/>
          <p:cNvSpPr>
            <a:spLocks noGrp="1"/>
          </p:cNvSpPr>
          <p:nvPr>
            <p:ph type="body" sz="quarter" idx="10"/>
          </p:nvPr>
        </p:nvSpPr>
        <p:spPr bwMode="auto">
          <a:xfrm>
            <a:off x="360363" y="908050"/>
            <a:ext cx="6372225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mtClean="0">
                <a:latin typeface="Calibri" pitchFamily="34" charset="0"/>
                <a:ea typeface="Calibri" pitchFamily="34" charset="0"/>
                <a:cs typeface="Calibri" pitchFamily="34" charset="0"/>
              </a:rPr>
              <a:t>Headline Headline</a:t>
            </a:r>
          </a:p>
        </p:txBody>
      </p:sp>
      <p:sp>
        <p:nvSpPr>
          <p:cNvPr id="21506" name="Textplatzhalter 5"/>
          <p:cNvSpPr>
            <a:spLocks noGrp="1"/>
          </p:cNvSpPr>
          <p:nvPr>
            <p:ph type="body" sz="quarter" idx="32"/>
          </p:nvPr>
        </p:nvSpPr>
        <p:spPr bwMode="auto">
          <a:xfrm>
            <a:off x="360363" y="1584325"/>
            <a:ext cx="6372225" cy="2879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Calibri Light" pitchFamily="34" charset="0"/>
              <a:buAutoNum type="arabicPeriod"/>
            </a:pPr>
            <a:r>
              <a:rPr lang="de-DE" altLang="de-DE" smtClean="0">
                <a:latin typeface="Calibri" pitchFamily="34" charset="0"/>
                <a:ea typeface="Calibri" pitchFamily="34" charset="0"/>
                <a:cs typeface="Calibri" pitchFamily="34" charset="0"/>
              </a:rPr>
              <a:t>Erstens</a:t>
            </a:r>
          </a:p>
          <a:p>
            <a:pPr lvl="1"/>
            <a:r>
              <a:rPr lang="de-DE" altLang="de-DE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Und noch mehr Unterzeilen</a:t>
            </a:r>
          </a:p>
          <a:p>
            <a:pPr lvl="1"/>
            <a:r>
              <a:rPr lang="de-DE" altLang="de-DE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Und noch mehr Unterzeilen mit ganz viel Text</a:t>
            </a:r>
          </a:p>
          <a:p>
            <a:pPr>
              <a:buFont typeface="Calibri Light" pitchFamily="34" charset="0"/>
              <a:buAutoNum type="arabicPeriod"/>
            </a:pPr>
            <a:r>
              <a:rPr lang="de-DE" altLang="de-DE" smtClean="0">
                <a:latin typeface="Calibri" pitchFamily="34" charset="0"/>
                <a:ea typeface="Calibri" pitchFamily="34" charset="0"/>
                <a:cs typeface="Calibri" pitchFamily="34" charset="0"/>
              </a:rPr>
              <a:t>Und zweitens</a:t>
            </a:r>
          </a:p>
          <a:p>
            <a:pPr lvl="1"/>
            <a:r>
              <a:rPr lang="de-DE" altLang="de-DE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Und noch mehr Unterzeilen</a:t>
            </a:r>
          </a:p>
          <a:p>
            <a:pPr lvl="1"/>
            <a:r>
              <a:rPr lang="de-DE" altLang="de-DE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Und noch mehr Unterzeilen mit ganz viel Text</a:t>
            </a:r>
          </a:p>
          <a:p>
            <a:pPr>
              <a:buFont typeface="Calibri Light" pitchFamily="34" charset="0"/>
              <a:buAutoNum type="arabicPeriod"/>
            </a:pPr>
            <a:endParaRPr lang="de-DE" altLang="de-DE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buFont typeface="+mj-lt"/>
              <a:buNone/>
            </a:pPr>
            <a:endParaRPr lang="de-DE" altLang="de-DE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buFont typeface="Calibri Light" pitchFamily="34" charset="0"/>
              <a:buAutoNum type="arabicPeriod"/>
            </a:pPr>
            <a:endParaRPr lang="de-DE" altLang="de-DE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buFont typeface="Calibri Light" pitchFamily="34" charset="0"/>
              <a:buAutoNum type="arabicPeriod"/>
            </a:pPr>
            <a:endParaRPr lang="de-DE" altLang="de-DE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platzhalter 1"/>
          <p:cNvSpPr>
            <a:spLocks noGrp="1"/>
          </p:cNvSpPr>
          <p:nvPr>
            <p:ph type="body" sz="quarter" idx="10"/>
          </p:nvPr>
        </p:nvSpPr>
        <p:spPr bwMode="auto">
          <a:xfrm>
            <a:off x="360363" y="908050"/>
            <a:ext cx="629285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mtClean="0">
                <a:latin typeface="Calibri" pitchFamily="34" charset="0"/>
                <a:ea typeface="Calibri" pitchFamily="34" charset="0"/>
                <a:cs typeface="Calibri" pitchFamily="34" charset="0"/>
              </a:rPr>
              <a:t>Headline zum Bild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sz="quarter" idx="29"/>
          </p:nvPr>
        </p:nvSpPr>
        <p:spPr>
          <a:xfrm>
            <a:off x="4643438" y="981075"/>
            <a:ext cx="4032250" cy="2257425"/>
          </a:xfrm>
        </p:spPr>
      </p:sp>
      <p:sp>
        <p:nvSpPr>
          <p:cNvPr id="4" name="Bildplatzhalter 3"/>
          <p:cNvSpPr>
            <a:spLocks noGrp="1"/>
          </p:cNvSpPr>
          <p:nvPr>
            <p:ph type="pic" sz="quarter" idx="30"/>
          </p:nvPr>
        </p:nvSpPr>
        <p:spPr>
          <a:xfrm>
            <a:off x="4643438" y="3384550"/>
            <a:ext cx="4032250" cy="2257425"/>
          </a:xfrm>
        </p:spPr>
      </p:sp>
      <p:sp>
        <p:nvSpPr>
          <p:cNvPr id="22532" name="Textplatzhalter 4"/>
          <p:cNvSpPr>
            <a:spLocks noGrp="1"/>
          </p:cNvSpPr>
          <p:nvPr>
            <p:ph type="body" sz="quarter" idx="32"/>
          </p:nvPr>
        </p:nvSpPr>
        <p:spPr bwMode="auto">
          <a:xfrm>
            <a:off x="360363" y="1584325"/>
            <a:ext cx="4140200" cy="2879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Calibri Light" pitchFamily="34" charset="0"/>
              <a:buAutoNum type="arabicPeriod"/>
            </a:pPr>
            <a:r>
              <a:rPr lang="de-DE" altLang="de-DE" smtClean="0">
                <a:latin typeface="Calibri" pitchFamily="34" charset="0"/>
                <a:ea typeface="Calibri" pitchFamily="34" charset="0"/>
                <a:cs typeface="Calibri" pitchFamily="34" charset="0"/>
              </a:rPr>
              <a:t>Text zum Bild</a:t>
            </a:r>
          </a:p>
          <a:p>
            <a:pPr lvl="1"/>
            <a:r>
              <a:rPr lang="de-DE" altLang="de-DE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Noch mehr Text zum Bild.</a:t>
            </a:r>
          </a:p>
        </p:txBody>
      </p:sp>
      <p:sp>
        <p:nvSpPr>
          <p:cNvPr id="22533" name="Foliennummernplatzhalter 5"/>
          <p:cNvSpPr>
            <a:spLocks noGrp="1"/>
          </p:cNvSpPr>
          <p:nvPr>
            <p:ph type="sldNum" sz="quarter" idx="3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CDCFB88A-5821-44C3-889F-413B1FB6D55B}" type="slidenum">
              <a:rPr lang="de-DE" altLang="de-DE">
                <a:solidFill>
                  <a:srgbClr val="A6A6A6"/>
                </a:solidFill>
                <a:latin typeface="Calibri Light" pitchFamily="34" charset="0"/>
              </a:rPr>
              <a:pPr/>
              <a:t>6</a:t>
            </a:fld>
            <a:endParaRPr lang="de-DE" altLang="de-DE">
              <a:solidFill>
                <a:srgbClr val="A6A6A6"/>
              </a:solidFill>
              <a:latin typeface="Calibri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ildplatzhalter 1"/>
          <p:cNvSpPr>
            <a:spLocks noGrp="1"/>
          </p:cNvSpPr>
          <p:nvPr>
            <p:ph type="pic" sz="quarter" idx="19"/>
          </p:nvPr>
        </p:nvSpPr>
        <p:spPr>
          <a:xfrm>
            <a:off x="468313" y="981075"/>
            <a:ext cx="4032250" cy="2257425"/>
          </a:xfrm>
        </p:spPr>
      </p:sp>
      <p:sp>
        <p:nvSpPr>
          <p:cNvPr id="3" name="Bildplatzhalter 2"/>
          <p:cNvSpPr>
            <a:spLocks noGrp="1"/>
          </p:cNvSpPr>
          <p:nvPr>
            <p:ph type="pic" sz="quarter" idx="26"/>
          </p:nvPr>
        </p:nvSpPr>
        <p:spPr>
          <a:xfrm>
            <a:off x="468313" y="3384550"/>
            <a:ext cx="4032250" cy="2257425"/>
          </a:xfrm>
        </p:spPr>
      </p:sp>
      <p:sp>
        <p:nvSpPr>
          <p:cNvPr id="4" name="Bildplatzhalter 3"/>
          <p:cNvSpPr>
            <a:spLocks noGrp="1"/>
          </p:cNvSpPr>
          <p:nvPr>
            <p:ph type="pic" sz="quarter" idx="27"/>
          </p:nvPr>
        </p:nvSpPr>
        <p:spPr>
          <a:xfrm>
            <a:off x="4643438" y="981075"/>
            <a:ext cx="4032250" cy="2257425"/>
          </a:xfrm>
        </p:spPr>
      </p:sp>
      <p:sp>
        <p:nvSpPr>
          <p:cNvPr id="5" name="Bildplatzhalter 4"/>
          <p:cNvSpPr>
            <a:spLocks noGrp="1"/>
          </p:cNvSpPr>
          <p:nvPr>
            <p:ph type="pic" sz="quarter" idx="28"/>
          </p:nvPr>
        </p:nvSpPr>
        <p:spPr>
          <a:xfrm>
            <a:off x="4643438" y="3384550"/>
            <a:ext cx="4032250" cy="2257425"/>
          </a:xfrm>
        </p:spPr>
      </p:sp>
      <p:sp>
        <p:nvSpPr>
          <p:cNvPr id="23557" name="Textplatzhalter 5"/>
          <p:cNvSpPr>
            <a:spLocks noGrp="1"/>
          </p:cNvSpPr>
          <p:nvPr>
            <p:ph type="body" sz="quarter" idx="23"/>
          </p:nvPr>
        </p:nvSpPr>
        <p:spPr bwMode="auto">
          <a:xfrm>
            <a:off x="360363" y="5789613"/>
            <a:ext cx="3816350" cy="3079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Bildunterschrift/Text zum Bild</a:t>
            </a:r>
          </a:p>
        </p:txBody>
      </p:sp>
      <p:sp>
        <p:nvSpPr>
          <p:cNvPr id="23558" name="Foliennummernplatzhalter 6"/>
          <p:cNvSpPr>
            <a:spLocks noGrp="1"/>
          </p:cNvSpPr>
          <p:nvPr>
            <p:ph type="sldNum" sz="quarter" idx="29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A0C2BCCF-7767-4F24-81ED-D4313AE3C529}" type="slidenum">
              <a:rPr lang="de-DE" altLang="de-DE">
                <a:solidFill>
                  <a:srgbClr val="A6A6A6"/>
                </a:solidFill>
                <a:latin typeface="Calibri Light" pitchFamily="34" charset="0"/>
              </a:rPr>
              <a:pPr/>
              <a:t>7</a:t>
            </a:fld>
            <a:endParaRPr lang="de-DE" altLang="de-DE">
              <a:solidFill>
                <a:srgbClr val="A6A6A6"/>
              </a:solidFill>
              <a:latin typeface="Calibri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platzhalter 1"/>
          <p:cNvSpPr>
            <a:spLocks noGrp="1"/>
          </p:cNvSpPr>
          <p:nvPr>
            <p:ph type="body" sz="quarter" idx="10"/>
          </p:nvPr>
        </p:nvSpPr>
        <p:spPr bwMode="auto">
          <a:xfrm>
            <a:off x="360363" y="908050"/>
            <a:ext cx="6372225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mtClean="0">
                <a:latin typeface="Calibri" pitchFamily="34" charset="0"/>
                <a:ea typeface="Calibri" pitchFamily="34" charset="0"/>
                <a:cs typeface="Calibri" pitchFamily="34" charset="0"/>
              </a:rPr>
              <a:t>Headline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sz="quarter" idx="29"/>
          </p:nvPr>
        </p:nvSpPr>
        <p:spPr>
          <a:xfrm>
            <a:off x="6035675" y="1368425"/>
            <a:ext cx="2640013" cy="3959225"/>
          </a:xfrm>
        </p:spPr>
      </p:sp>
      <p:sp>
        <p:nvSpPr>
          <p:cNvPr id="4" name="Bildplatzhalter 3"/>
          <p:cNvSpPr>
            <a:spLocks noGrp="1"/>
          </p:cNvSpPr>
          <p:nvPr>
            <p:ph type="pic" sz="quarter" idx="30"/>
          </p:nvPr>
        </p:nvSpPr>
        <p:spPr>
          <a:xfrm>
            <a:off x="3251200" y="1368425"/>
            <a:ext cx="2640013" cy="3959225"/>
          </a:xfrm>
        </p:spPr>
      </p:sp>
      <p:sp>
        <p:nvSpPr>
          <p:cNvPr id="24580" name="Textplatzhalter 4"/>
          <p:cNvSpPr>
            <a:spLocks noGrp="1"/>
          </p:cNvSpPr>
          <p:nvPr>
            <p:ph type="body" sz="quarter" idx="32"/>
          </p:nvPr>
        </p:nvSpPr>
        <p:spPr bwMode="auto">
          <a:xfrm>
            <a:off x="360363" y="1584325"/>
            <a:ext cx="2627312" cy="2879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Calibri Light" pitchFamily="34" charset="0"/>
              <a:buAutoNum type="arabicPeriod"/>
            </a:pPr>
            <a:r>
              <a:rPr lang="de-DE" altLang="de-DE" smtClean="0">
                <a:latin typeface="Calibri" pitchFamily="34" charset="0"/>
                <a:ea typeface="Calibri" pitchFamily="34" charset="0"/>
                <a:cs typeface="Calibri" pitchFamily="34" charset="0"/>
              </a:rPr>
              <a:t>Text zum Bild</a:t>
            </a:r>
          </a:p>
          <a:p>
            <a:pPr lvl="1"/>
            <a:r>
              <a:rPr lang="de-DE" altLang="de-DE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Noch mehr Text zum Bild.</a:t>
            </a:r>
          </a:p>
        </p:txBody>
      </p:sp>
      <p:sp>
        <p:nvSpPr>
          <p:cNvPr id="24581" name="Foliennummernplatzhalter 5"/>
          <p:cNvSpPr>
            <a:spLocks noGrp="1"/>
          </p:cNvSpPr>
          <p:nvPr>
            <p:ph type="sldNum" sz="quarter" idx="3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1FD3A0AF-6356-4FB4-888F-C7185C3D3E3A}" type="slidenum">
              <a:rPr lang="de-DE" altLang="de-DE">
                <a:solidFill>
                  <a:srgbClr val="A6A6A6"/>
                </a:solidFill>
                <a:latin typeface="Calibri Light" pitchFamily="34" charset="0"/>
              </a:rPr>
              <a:pPr/>
              <a:t>8</a:t>
            </a:fld>
            <a:endParaRPr lang="de-DE" altLang="de-DE">
              <a:solidFill>
                <a:srgbClr val="A6A6A6"/>
              </a:solidFill>
              <a:latin typeface="Calibri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ildplatzhalter 1"/>
          <p:cNvSpPr>
            <a:spLocks noGrp="1"/>
          </p:cNvSpPr>
          <p:nvPr>
            <p:ph type="pic" sz="quarter" idx="24"/>
          </p:nvPr>
        </p:nvSpPr>
        <p:spPr>
          <a:xfrm>
            <a:off x="468313" y="1368425"/>
            <a:ext cx="2640012" cy="3959225"/>
          </a:xfrm>
        </p:spPr>
      </p:sp>
      <p:sp>
        <p:nvSpPr>
          <p:cNvPr id="25602" name="Textplatzhalter 2"/>
          <p:cNvSpPr>
            <a:spLocks noGrp="1"/>
          </p:cNvSpPr>
          <p:nvPr>
            <p:ph type="body" sz="quarter" idx="23"/>
          </p:nvPr>
        </p:nvSpPr>
        <p:spPr bwMode="auto">
          <a:xfrm>
            <a:off x="360363" y="5789613"/>
            <a:ext cx="3816350" cy="3079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mtClean="0">
                <a:latin typeface="Calibri Light" pitchFamily="34" charset="0"/>
                <a:ea typeface="Calibri Light" pitchFamily="34" charset="0"/>
                <a:cs typeface="Calibri Light" pitchFamily="34" charset="0"/>
              </a:rPr>
              <a:t>Bildunterschrift/Text zum Bild</a:t>
            </a:r>
          </a:p>
        </p:txBody>
      </p:sp>
      <p:sp>
        <p:nvSpPr>
          <p:cNvPr id="4" name="Bildplatzhalter 3"/>
          <p:cNvSpPr>
            <a:spLocks noGrp="1"/>
          </p:cNvSpPr>
          <p:nvPr>
            <p:ph type="pic" sz="quarter" idx="29"/>
          </p:nvPr>
        </p:nvSpPr>
        <p:spPr>
          <a:xfrm>
            <a:off x="6035675" y="1368425"/>
            <a:ext cx="2640013" cy="3959225"/>
          </a:xfrm>
        </p:spPr>
      </p:sp>
      <p:sp>
        <p:nvSpPr>
          <p:cNvPr id="5" name="Bildplatzhalter 4"/>
          <p:cNvSpPr>
            <a:spLocks noGrp="1"/>
          </p:cNvSpPr>
          <p:nvPr>
            <p:ph type="pic" sz="quarter" idx="30"/>
          </p:nvPr>
        </p:nvSpPr>
        <p:spPr>
          <a:xfrm>
            <a:off x="3251200" y="1368425"/>
            <a:ext cx="2640013" cy="3959225"/>
          </a:xfrm>
        </p:spPr>
      </p:sp>
      <p:sp>
        <p:nvSpPr>
          <p:cNvPr id="25605" name="Foliennummernplatzhalter 5"/>
          <p:cNvSpPr>
            <a:spLocks noGrp="1"/>
          </p:cNvSpPr>
          <p:nvPr>
            <p:ph type="sldNum" sz="quarter" idx="3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E6EAED3-F470-464D-87FE-0D6632AFB858}" type="slidenum">
              <a:rPr lang="de-DE" altLang="de-DE">
                <a:solidFill>
                  <a:srgbClr val="A6A6A6"/>
                </a:solidFill>
                <a:latin typeface="Calibri Light" pitchFamily="34" charset="0"/>
              </a:rPr>
              <a:pPr/>
              <a:t>9</a:t>
            </a:fld>
            <a:endParaRPr lang="de-DE" altLang="de-DE">
              <a:solidFill>
                <a:srgbClr val="A6A6A6"/>
              </a:solidFill>
              <a:latin typeface="Calibri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pf- und Fußzeilen hier ändern">
  <a:themeElements>
    <a:clrScheme name="TEST KJF">
      <a:dk1>
        <a:srgbClr val="C00000"/>
      </a:dk1>
      <a:lt1>
        <a:sysClr val="window" lastClr="FFFFFF"/>
      </a:lt1>
      <a:dk2>
        <a:srgbClr val="FFFFFF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D8D8D8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177</Words>
  <Application>Microsoft Office PowerPoint</Application>
  <PresentationFormat>Bildschirmpräsentation (4:3)</PresentationFormat>
  <Paragraphs>86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8" baseType="lpstr">
      <vt:lpstr>Calibri</vt:lpstr>
      <vt:lpstr>Arial</vt:lpstr>
      <vt:lpstr>Calibri Light</vt:lpstr>
      <vt:lpstr>Wingdings</vt:lpstr>
      <vt:lpstr>+mj-lt</vt:lpstr>
      <vt:lpstr>Kopf- und Fußzeilen hier ändern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cp:lastModifiedBy>Doderer Raphael</cp:lastModifiedBy>
  <cp:revision>79</cp:revision>
  <cp:lastPrinted>2016-03-18T11:04:36Z</cp:lastPrinted>
  <dcterms:created xsi:type="dcterms:W3CDTF">2016-03-17T09:41:30Z</dcterms:created>
  <dcterms:modified xsi:type="dcterms:W3CDTF">2016-11-29T09:13:21Z</dcterms:modified>
</cp:coreProperties>
</file>