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2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312" r:id="rId3"/>
    <p:sldId id="313" r:id="rId4"/>
    <p:sldId id="320" r:id="rId5"/>
    <p:sldId id="309" r:id="rId6"/>
    <p:sldId id="300" r:id="rId7"/>
    <p:sldId id="301" r:id="rId8"/>
    <p:sldId id="308" r:id="rId9"/>
    <p:sldId id="303" r:id="rId10"/>
    <p:sldId id="305" r:id="rId11"/>
    <p:sldId id="285" r:id="rId12"/>
    <p:sldId id="319" r:id="rId13"/>
    <p:sldId id="306" r:id="rId14"/>
    <p:sldId id="314" r:id="rId15"/>
  </p:sldIdLst>
  <p:sldSz cx="9144000" cy="6858000" type="screen4x3"/>
  <p:notesSz cx="6669088" cy="9928225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020">
          <p15:clr>
            <a:srgbClr val="A4A3A4"/>
          </p15:clr>
        </p15:guide>
        <p15:guide id="2" orient="horz" pos="890" userDrawn="1">
          <p15:clr>
            <a:srgbClr val="A4A3A4"/>
          </p15:clr>
        </p15:guide>
        <p15:guide id="3" orient="horz" pos="618">
          <p15:clr>
            <a:srgbClr val="A4A3A4"/>
          </p15:clr>
        </p15:guide>
        <p15:guide id="4" orient="horz" pos="4156">
          <p15:clr>
            <a:srgbClr val="A4A3A4"/>
          </p15:clr>
        </p15:guide>
        <p15:guide id="5" orient="horz" pos="210" userDrawn="1">
          <p15:clr>
            <a:srgbClr val="A4A3A4"/>
          </p15:clr>
        </p15:guide>
        <p15:guide id="6" pos="385" userDrawn="1">
          <p15:clr>
            <a:srgbClr val="A4A3A4"/>
          </p15:clr>
        </p15:guide>
        <p15:guide id="7" pos="5465">
          <p15:clr>
            <a:srgbClr val="A4A3A4"/>
          </p15:clr>
        </p15:guide>
        <p15:guide id="8" pos="424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3BE"/>
    <a:srgbClr val="747678"/>
    <a:srgbClr val="636462"/>
    <a:srgbClr val="D9222A"/>
    <a:srgbClr val="FF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Helle Formatvorlage 3 - Akz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Helle Formatvorlage 3 - Akz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Helle Formatvorlage 1 - Akz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06799F8-075E-4A3A-A7F6-7FBC6576F1A4}" styleName="Designformatvorlage 2 - Akz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28" autoAdjust="0"/>
    <p:restoredTop sz="94743" autoAdjust="0"/>
  </p:normalViewPr>
  <p:slideViewPr>
    <p:cSldViewPr>
      <p:cViewPr>
        <p:scale>
          <a:sx n="146" d="100"/>
          <a:sy n="146" d="100"/>
        </p:scale>
        <p:origin x="-2718" y="-402"/>
      </p:cViewPr>
      <p:guideLst>
        <p:guide orient="horz" pos="4020"/>
        <p:guide orient="horz" pos="890"/>
        <p:guide orient="horz" pos="618"/>
        <p:guide orient="horz" pos="4156"/>
        <p:guide orient="horz" pos="210"/>
        <p:guide pos="385"/>
        <p:guide pos="5465"/>
        <p:guide pos="42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112" d="100"/>
          <a:sy n="112" d="100"/>
        </p:scale>
        <p:origin x="500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665" cy="4964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430218"/>
            <a:ext cx="2890665" cy="4964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6866" y="9430218"/>
            <a:ext cx="2890665" cy="4964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DA12365-5E4C-4C03-93EE-7E48178081E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3509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90665" cy="4964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6866" y="1"/>
            <a:ext cx="2890665" cy="49641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223AFCB-ECCF-46CA-80AE-92375745D5F3}" type="datetimeFigureOut">
              <a:rPr lang="de-DE"/>
              <a:pPr/>
              <a:t>01.10.2019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599" y="4716706"/>
            <a:ext cx="5335893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218"/>
            <a:ext cx="2890665" cy="4964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6866" y="9430218"/>
            <a:ext cx="2890665" cy="4964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2E3B4D0-AF07-4909-8396-9CAAAE693F7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17401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tif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25"/>
          <p:cNvSpPr>
            <a:spLocks noGrp="1" noChangeAspect="1"/>
          </p:cNvSpPr>
          <p:nvPr>
            <p:ph type="body" sz="quarter" idx="14"/>
          </p:nvPr>
        </p:nvSpPr>
        <p:spPr>
          <a:xfrm>
            <a:off x="1259632" y="2797533"/>
            <a:ext cx="6372588" cy="63094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3500" baseline="0">
                <a:solidFill>
                  <a:srgbClr val="63646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extplatzhalter 28"/>
          <p:cNvSpPr>
            <a:spLocks noGrp="1" noChangeAspect="1"/>
          </p:cNvSpPr>
          <p:nvPr>
            <p:ph type="body" sz="quarter" idx="15"/>
          </p:nvPr>
        </p:nvSpPr>
        <p:spPr>
          <a:xfrm>
            <a:off x="1259632" y="2420888"/>
            <a:ext cx="6372588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00B3BE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2" name="Textplatzhalter 28"/>
          <p:cNvSpPr>
            <a:spLocks noGrp="1" noChangeAspect="1"/>
          </p:cNvSpPr>
          <p:nvPr>
            <p:ph type="body" sz="quarter" idx="17"/>
          </p:nvPr>
        </p:nvSpPr>
        <p:spPr>
          <a:xfrm>
            <a:off x="1259632" y="5252734"/>
            <a:ext cx="4680520" cy="2308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1000" b="1" i="0">
                <a:solidFill>
                  <a:srgbClr val="747678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4" name="Bild 3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791456" cy="1871472"/>
          </a:xfrm>
          <a:prstGeom prst="rect">
            <a:avLst/>
          </a:prstGeom>
        </p:spPr>
      </p:pic>
      <p:pic>
        <p:nvPicPr>
          <p:cNvPr id="8" name="Bild 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r="48846" b="27999"/>
          <a:stretch/>
        </p:blipFill>
        <p:spPr>
          <a:xfrm>
            <a:off x="7164000" y="6093296"/>
            <a:ext cx="1980000" cy="6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01715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4"/>
          <p:cNvSpPr>
            <a:spLocks noGrp="1"/>
          </p:cNvSpPr>
          <p:nvPr>
            <p:ph type="body" sz="quarter" idx="23"/>
          </p:nvPr>
        </p:nvSpPr>
        <p:spPr>
          <a:xfrm>
            <a:off x="360001" y="5789301"/>
            <a:ext cx="3816350" cy="307777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ts val="1700"/>
              </a:lnSpc>
              <a:spcBef>
                <a:spcPts val="400"/>
              </a:spcBef>
              <a:buNone/>
              <a:defRPr sz="1400" b="0" i="0">
                <a:solidFill>
                  <a:srgbClr val="636462"/>
                </a:solidFill>
                <a:latin typeface="+mn-lt"/>
                <a:ea typeface="Calibri Light"/>
                <a:cs typeface="Calibri Ligh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fld id="{3E107CFF-52CA-4307-9DB6-ABDFB4072FBC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1" name="Bildplatzhalter 2"/>
          <p:cNvSpPr>
            <a:spLocks noGrp="1"/>
          </p:cNvSpPr>
          <p:nvPr>
            <p:ph type="pic" sz="quarter" idx="26"/>
          </p:nvPr>
        </p:nvSpPr>
        <p:spPr>
          <a:xfrm>
            <a:off x="468313" y="980728"/>
            <a:ext cx="8208143" cy="46613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 dirty="0"/>
              <a:t>Bild auf Platzhalter ziehen oder durch Klicken auf Symbol hinzufügen</a:t>
            </a:r>
          </a:p>
        </p:txBody>
      </p:sp>
      <p:sp>
        <p:nvSpPr>
          <p:cNvPr id="8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60000" y="576000"/>
            <a:ext cx="6372588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636462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 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60000" y="576000"/>
            <a:ext cx="6372588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636462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Tabellenplatzhalter 6"/>
          <p:cNvSpPr>
            <a:spLocks noGrp="1"/>
          </p:cNvSpPr>
          <p:nvPr>
            <p:ph type="tbl" sz="quarter" idx="12"/>
          </p:nvPr>
        </p:nvSpPr>
        <p:spPr>
          <a:xfrm>
            <a:off x="360363" y="1116000"/>
            <a:ext cx="8459787" cy="504031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pPr lvl="0"/>
            <a:r>
              <a:rPr lang="de-DE" noProof="0" dirty="0"/>
              <a:t>Tabelle</a:t>
            </a:r>
          </a:p>
        </p:txBody>
      </p:sp>
      <p:sp>
        <p:nvSpPr>
          <p:cNvPr id="4" name="Foliennummernplatzhalt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fld id="{173979CF-D1F5-486A-AB3B-D49B326E05D8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le mit Vor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10A89C-F85E-4B32-9257-20CBDAF7DE43}" type="slidenum">
              <a:rPr lang="de-DE" altLang="de-DE"/>
              <a:pPr/>
              <a:t>‹Nr.›</a:t>
            </a:fld>
            <a:endParaRPr lang="de-DE" altLang="de-DE"/>
          </a:p>
        </p:txBody>
      </p:sp>
      <p:graphicFrame>
        <p:nvGraphicFramePr>
          <p:cNvPr id="5" name="Tabellenplatzhalter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73627865"/>
              </p:ext>
            </p:extLst>
          </p:nvPr>
        </p:nvGraphicFramePr>
        <p:xfrm>
          <a:off x="360363" y="1116013"/>
          <a:ext cx="8429625" cy="4995864"/>
        </p:xfrm>
        <a:graphic>
          <a:graphicData uri="http://schemas.openxmlformats.org/drawingml/2006/table">
            <a:tbl>
              <a:tblPr/>
              <a:tblGrid>
                <a:gridCol w="1547812"/>
                <a:gridCol w="2165350"/>
                <a:gridCol w="1031875"/>
                <a:gridCol w="925513"/>
                <a:gridCol w="1638300"/>
                <a:gridCol w="11207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3BE"/>
                          </a:solidFill>
                          <a:effectLst/>
                          <a:latin typeface="+mj-lt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3BE"/>
                          </a:solidFill>
                          <a:effectLst/>
                          <a:latin typeface="+mj-lt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3BE"/>
                          </a:solidFill>
                          <a:effectLst/>
                          <a:latin typeface="+mj-lt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3BE"/>
                          </a:solidFill>
                          <a:effectLst/>
                          <a:latin typeface="+mj-lt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3BE"/>
                          </a:solidFill>
                          <a:effectLst/>
                          <a:latin typeface="+mj-lt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3BE"/>
                          </a:solidFill>
                          <a:effectLst/>
                          <a:latin typeface="+mj-lt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Das Profil der KJF mit dem Gesamtansatz </a:t>
                      </a:r>
                      <a:b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</a:b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„Profilupdate“ im </a:t>
                      </a:r>
                      <a:b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</a:b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Verband verstärkt </a:t>
                      </a:r>
                      <a:b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</a:b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in den Fokus rücken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Fortsetzung des Dialogs zum </a:t>
                      </a:r>
                      <a:b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</a:b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Gesamtansatz „Profilupdate“ </a:t>
                      </a:r>
                      <a:b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</a:b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mit den Führungskräften in einer Leiterkonferenz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1. </a:t>
                      </a:r>
                      <a:r>
                        <a:rPr kumimoji="0" lang="it-IT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Quartal</a:t>
                      </a:r>
                      <a:r>
                        <a:rPr kumimoji="0" lang="it-IT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2016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1. </a:t>
                      </a:r>
                      <a:r>
                        <a:rPr kumimoji="0" lang="it-IT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Quartal</a:t>
                      </a:r>
                      <a:r>
                        <a:rPr kumimoji="0" lang="it-IT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2016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Der Gesamtansatz wird von den Mitarbeiter/innen wahrgenommen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siehe Anhang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81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Kommunikation des Profilupdate </a:t>
                      </a:r>
                      <a:b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</a:b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Gesamtansatzes mit allen Mitarbeitern z.B. durch: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-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Storytelling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(regelmäßige Botschaften im KJF-Mitarbeiterportal)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- Anpassung Programm „Herzlich Willkommen“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- Einbindung des Gesamtansatz „Profilupdate“ in das KJF-Führungskräftekonzept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1. </a:t>
                      </a:r>
                      <a:r>
                        <a:rPr kumimoji="0" lang="it-IT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Quartal</a:t>
                      </a:r>
                      <a:r>
                        <a:rPr kumimoji="0" lang="it-IT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2016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1. Quartal 2016</a:t>
                      </a:r>
                      <a:endParaRPr kumimoji="0" lang="de-DE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Der Gesamtansatz wird von den Mitarbeiter/innen wahrgenommen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siehe Anhang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Fortsetzung des Dialogs zum </a:t>
                      </a:r>
                      <a:b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</a:b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Gesamtansatz „Profilupdate“ </a:t>
                      </a:r>
                      <a:b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</a:b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mit den Führungskräften in einer Leiterkonferenz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1. Quartal 2016</a:t>
                      </a:r>
                      <a:endParaRPr kumimoji="0" lang="de-DE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Der Gesamtansatz wird von den Mitarbeiter/innen wahrgenommen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siehe Anhang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6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60000" y="576000"/>
            <a:ext cx="6372588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636462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/Adres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14"/>
          <p:cNvSpPr>
            <a:spLocks noGrp="1"/>
          </p:cNvSpPr>
          <p:nvPr>
            <p:ph type="body" sz="quarter" idx="11"/>
          </p:nvPr>
        </p:nvSpPr>
        <p:spPr>
          <a:xfrm>
            <a:off x="360000" y="1368000"/>
            <a:ext cx="6293208" cy="35949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636462"/>
              </a:buClr>
              <a:buSzPct val="100000"/>
              <a:buFont typeface="+mj-lt"/>
              <a:buNone/>
              <a:tabLst/>
              <a:defRPr sz="1800" b="1" i="0" baseline="0">
                <a:solidFill>
                  <a:srgbClr val="00B3BE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4"/>
          </p:nvPr>
        </p:nvSpPr>
        <p:spPr>
          <a:xfrm>
            <a:off x="360000" y="1712409"/>
            <a:ext cx="6293208" cy="35949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636462"/>
              </a:buClr>
              <a:buSzPct val="100000"/>
              <a:buFont typeface="+mj-lt"/>
              <a:buNone/>
              <a:tabLst/>
              <a:defRPr sz="1800" b="1" i="0" baseline="0">
                <a:solidFill>
                  <a:srgbClr val="636462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Textplatzhalter 14"/>
          <p:cNvSpPr>
            <a:spLocks noGrp="1"/>
          </p:cNvSpPr>
          <p:nvPr>
            <p:ph type="body" sz="quarter" idx="15"/>
          </p:nvPr>
        </p:nvSpPr>
        <p:spPr>
          <a:xfrm>
            <a:off x="360000" y="2056556"/>
            <a:ext cx="6293208" cy="1387046"/>
          </a:xfrm>
          <a:prstGeom prst="rect">
            <a:avLst/>
          </a:prstGeom>
        </p:spPr>
        <p:txBody>
          <a:bodyPr>
            <a:spAutoFit/>
          </a:bodyPr>
          <a:lstStyle>
            <a:lvl1pPr marL="0" marR="0" indent="0" algn="l" defTabSz="914400" rtl="0" eaLnBrk="0" fontAlgn="base" latinLnBrk="0" hangingPunct="0">
              <a:lnSpc>
                <a:spcPts val="2200"/>
              </a:lnSpc>
              <a:spcBef>
                <a:spcPts val="0"/>
              </a:spcBef>
              <a:spcAft>
                <a:spcPct val="0"/>
              </a:spcAft>
              <a:buClr>
                <a:srgbClr val="636462"/>
              </a:buClr>
              <a:buSzPct val="100000"/>
              <a:buFont typeface="+mj-lt"/>
              <a:buNone/>
              <a:tabLst/>
              <a:defRPr sz="1800" b="0" i="0" baseline="0">
                <a:solidFill>
                  <a:srgbClr val="636462"/>
                </a:solidFill>
                <a:latin typeface="+mn-lt"/>
                <a:ea typeface="Calibri Light" charset="0"/>
                <a:cs typeface="Calibri Light" charset="0"/>
              </a:defRPr>
            </a:lvl1pPr>
            <a:lvl2pPr marL="457200" indent="0">
              <a:lnSpc>
                <a:spcPts val="2200"/>
              </a:lnSpc>
              <a:buNone/>
              <a:defRPr sz="1800">
                <a:solidFill>
                  <a:srgbClr val="636462"/>
                </a:solidFill>
                <a:latin typeface="+mn-lt"/>
              </a:defRPr>
            </a:lvl2pPr>
            <a:lvl3pPr marL="914400" indent="0">
              <a:lnSpc>
                <a:spcPts val="2200"/>
              </a:lnSpc>
              <a:buNone/>
              <a:defRPr sz="1800">
                <a:solidFill>
                  <a:srgbClr val="636462"/>
                </a:solidFill>
                <a:latin typeface="+mn-lt"/>
              </a:defRPr>
            </a:lvl3pPr>
            <a:lvl4pPr marL="1371600" indent="0">
              <a:lnSpc>
                <a:spcPts val="2200"/>
              </a:lnSpc>
              <a:buNone/>
              <a:defRPr sz="1800">
                <a:solidFill>
                  <a:srgbClr val="636462"/>
                </a:solidFill>
                <a:latin typeface="+mn-lt"/>
              </a:defRPr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9" name="Foliennummernplatzhalter 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fld id="{EFC0952C-BE0D-42F9-BBF1-E9C073347B61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60000" y="576000"/>
            <a:ext cx="6372588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636462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</a:t>
            </a:r>
            <a:r>
              <a:rPr lang="de-DE" dirty="0" smtClean="0"/>
              <a:t>bearbeiten</a:t>
            </a:r>
            <a:endParaRPr lang="de-DE" dirty="0"/>
          </a:p>
        </p:txBody>
      </p:sp>
      <p:sp>
        <p:nvSpPr>
          <p:cNvPr id="13" name="Textplatzhalter 14"/>
          <p:cNvSpPr>
            <a:spLocks noGrp="1"/>
          </p:cNvSpPr>
          <p:nvPr>
            <p:ph type="body" sz="quarter" idx="26"/>
          </p:nvPr>
        </p:nvSpPr>
        <p:spPr>
          <a:xfrm>
            <a:off x="360000" y="3772664"/>
            <a:ext cx="6293208" cy="35949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636462"/>
              </a:buClr>
              <a:buSzPct val="100000"/>
              <a:buFont typeface="+mj-lt"/>
              <a:buNone/>
              <a:tabLst/>
              <a:defRPr sz="1800" b="1" i="0" baseline="0">
                <a:solidFill>
                  <a:srgbClr val="00B3BE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27"/>
          </p:nvPr>
        </p:nvSpPr>
        <p:spPr>
          <a:xfrm>
            <a:off x="360000" y="4117073"/>
            <a:ext cx="6293208" cy="35949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ts val="2000"/>
              </a:lnSpc>
              <a:spcBef>
                <a:spcPts val="0"/>
              </a:spcBef>
              <a:spcAft>
                <a:spcPct val="0"/>
              </a:spcAft>
              <a:buClr>
                <a:srgbClr val="636462"/>
              </a:buClr>
              <a:buSzPct val="100000"/>
              <a:buFont typeface="+mj-lt"/>
              <a:buNone/>
              <a:tabLst/>
              <a:defRPr sz="1800" b="1" i="0" baseline="0">
                <a:solidFill>
                  <a:srgbClr val="636462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Textplatzhalter 14"/>
          <p:cNvSpPr>
            <a:spLocks noGrp="1"/>
          </p:cNvSpPr>
          <p:nvPr>
            <p:ph type="body" sz="quarter" idx="28"/>
          </p:nvPr>
        </p:nvSpPr>
        <p:spPr>
          <a:xfrm>
            <a:off x="360000" y="4461220"/>
            <a:ext cx="6293208" cy="1387046"/>
          </a:xfrm>
          <a:prstGeom prst="rect">
            <a:avLst/>
          </a:prstGeom>
        </p:spPr>
        <p:txBody>
          <a:bodyPr>
            <a:spAutoFit/>
          </a:bodyPr>
          <a:lstStyle>
            <a:lvl1pPr marL="0" marR="0" indent="0" algn="l" defTabSz="914400" rtl="0" eaLnBrk="0" fontAlgn="base" latinLnBrk="0" hangingPunct="0">
              <a:lnSpc>
                <a:spcPts val="2200"/>
              </a:lnSpc>
              <a:spcBef>
                <a:spcPts val="0"/>
              </a:spcBef>
              <a:spcAft>
                <a:spcPct val="0"/>
              </a:spcAft>
              <a:buClr>
                <a:srgbClr val="636462"/>
              </a:buClr>
              <a:buSzPct val="100000"/>
              <a:buFont typeface="+mj-lt"/>
              <a:buNone/>
              <a:tabLst/>
              <a:defRPr sz="1800" b="0" i="0" baseline="0">
                <a:solidFill>
                  <a:srgbClr val="636462"/>
                </a:solidFill>
                <a:latin typeface="+mn-lt"/>
                <a:ea typeface="Calibri Light" charset="0"/>
                <a:cs typeface="Calibri Light" charset="0"/>
              </a:defRPr>
            </a:lvl1pPr>
            <a:lvl2pPr marL="457200" indent="0">
              <a:lnSpc>
                <a:spcPts val="2200"/>
              </a:lnSpc>
              <a:buNone/>
              <a:defRPr sz="1800">
                <a:solidFill>
                  <a:srgbClr val="636462"/>
                </a:solidFill>
                <a:latin typeface="+mn-lt"/>
              </a:defRPr>
            </a:lvl2pPr>
            <a:lvl3pPr marL="914400" indent="0">
              <a:lnSpc>
                <a:spcPts val="2200"/>
              </a:lnSpc>
              <a:buNone/>
              <a:defRPr sz="1800">
                <a:solidFill>
                  <a:srgbClr val="636462"/>
                </a:solidFill>
                <a:latin typeface="+mn-lt"/>
              </a:defRPr>
            </a:lvl3pPr>
            <a:lvl4pPr marL="1371600" indent="0">
              <a:lnSpc>
                <a:spcPts val="2200"/>
              </a:lnSpc>
              <a:buNone/>
              <a:defRPr sz="1800">
                <a:solidFill>
                  <a:srgbClr val="636462"/>
                </a:solidFill>
                <a:latin typeface="+mn-lt"/>
              </a:defRPr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n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 2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6318504" cy="3489960"/>
          </a:xfrm>
          <a:prstGeom prst="rect">
            <a:avLst/>
          </a:prstGeom>
        </p:spPr>
      </p:pic>
      <p:pic>
        <p:nvPicPr>
          <p:cNvPr id="2" name="Bild 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r="48846" b="27999"/>
          <a:stretch/>
        </p:blipFill>
        <p:spPr>
          <a:xfrm>
            <a:off x="108000" y="6093296"/>
            <a:ext cx="1980000" cy="648000"/>
          </a:xfrm>
          <a:prstGeom prst="rect">
            <a:avLst/>
          </a:prstGeom>
        </p:spPr>
      </p:pic>
      <p:sp>
        <p:nvSpPr>
          <p:cNvPr id="15" name="Textplatzhalter 25"/>
          <p:cNvSpPr>
            <a:spLocks noGrp="1" noChangeAspect="1"/>
          </p:cNvSpPr>
          <p:nvPr>
            <p:ph type="body" sz="quarter" idx="14"/>
          </p:nvPr>
        </p:nvSpPr>
        <p:spPr>
          <a:xfrm>
            <a:off x="1259632" y="3356992"/>
            <a:ext cx="6372588" cy="63094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3500" baseline="0">
                <a:solidFill>
                  <a:srgbClr val="63646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628" t="93495"/>
          <a:stretch>
            <a:fillRect/>
          </a:stretch>
        </p:blipFill>
        <p:spPr bwMode="auto">
          <a:xfrm>
            <a:off x="6732588" y="6411913"/>
            <a:ext cx="2411412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6581822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25"/>
          <p:cNvSpPr>
            <a:spLocks noGrp="1" noChangeAspect="1"/>
          </p:cNvSpPr>
          <p:nvPr>
            <p:ph type="body" sz="quarter" idx="14"/>
          </p:nvPr>
        </p:nvSpPr>
        <p:spPr>
          <a:xfrm>
            <a:off x="1259632" y="2797533"/>
            <a:ext cx="6372588" cy="63094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 sz="3500" baseline="0">
                <a:solidFill>
                  <a:srgbClr val="63646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extplatzhalter 28"/>
          <p:cNvSpPr>
            <a:spLocks noGrp="1" noChangeAspect="1"/>
          </p:cNvSpPr>
          <p:nvPr>
            <p:ph type="body" sz="quarter" idx="15"/>
          </p:nvPr>
        </p:nvSpPr>
        <p:spPr>
          <a:xfrm>
            <a:off x="1259632" y="2420888"/>
            <a:ext cx="6372588" cy="3693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00B3BE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Foliennummernplatzhalter 4"/>
          <p:cNvSpPr>
            <a:spLocks noGrp="1"/>
          </p:cNvSpPr>
          <p:nvPr>
            <p:ph type="sldNum" sz="quarter" idx="33"/>
          </p:nvPr>
        </p:nvSpPr>
        <p:spPr>
          <a:xfrm>
            <a:off x="212677" y="6440488"/>
            <a:ext cx="430204" cy="246063"/>
          </a:xfrm>
        </p:spPr>
        <p:txBody>
          <a:bodyPr/>
          <a:lstStyle>
            <a:lvl1pPr>
              <a:defRPr/>
            </a:lvl1pPr>
          </a:lstStyle>
          <a:p>
            <a:fld id="{E339F3A9-C5E7-4CC5-B6A6-F94E5B8EC608}" type="slidenum">
              <a:rPr lang="de-DE" altLang="de-DE"/>
              <a:pPr/>
              <a:t>‹Nr.›</a:t>
            </a:fld>
            <a:endParaRPr lang="de-DE" altLang="de-DE"/>
          </a:p>
        </p:txBody>
      </p:sp>
      <p:pic>
        <p:nvPicPr>
          <p:cNvPr id="2" name="Bild 1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693664" y="0"/>
            <a:ext cx="3450336" cy="158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270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CA3E9859-E7AB-4BCD-A9C0-AFF9C95C045D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7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59859" y="576000"/>
            <a:ext cx="8100432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00B3BE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</a:t>
            </a:r>
            <a:r>
              <a:rPr lang="de-DE" dirty="0" smtClean="0"/>
              <a:t>bearbeiten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20"/>
          </p:nvPr>
        </p:nvSpPr>
        <p:spPr>
          <a:xfrm>
            <a:off x="360363" y="1368649"/>
            <a:ext cx="8099425" cy="1728787"/>
          </a:xfrm>
          <a:prstGeom prst="rect">
            <a:avLst/>
          </a:prstGeom>
        </p:spPr>
        <p:txBody>
          <a:bodyPr/>
          <a:lstStyle>
            <a:lvl1pPr marL="312738" indent="-312738">
              <a:lnSpc>
                <a:spcPts val="3500"/>
              </a:lnSpc>
              <a:buFont typeface="+mj-lt"/>
              <a:buAutoNum type="arabicPeriod"/>
              <a:tabLst/>
              <a:defRPr lang="de-DE" sz="2000" kern="1200" smtClean="0">
                <a:solidFill>
                  <a:srgbClr val="636462"/>
                </a:solidFill>
                <a:latin typeface="+mn-lt"/>
                <a:ea typeface="+mn-ea"/>
                <a:cs typeface="+mn-cs"/>
              </a:defRPr>
            </a:lvl1pPr>
            <a:lvl2pPr marL="625475" indent="-265113">
              <a:lnSpc>
                <a:spcPct val="100000"/>
              </a:lnSpc>
              <a:buSzPct val="90000"/>
              <a:buFont typeface="Symbol" charset="2"/>
              <a:buChar char="-"/>
              <a:tabLst/>
              <a:defRPr sz="2000"/>
            </a:lvl2pPr>
            <a:lvl3pPr marL="625475" indent="-265113">
              <a:lnSpc>
                <a:spcPct val="100000"/>
              </a:lnSpc>
              <a:buSzPct val="90000"/>
              <a:buFont typeface="Symbol" charset="2"/>
              <a:buChar char="-"/>
              <a:tabLst/>
              <a:defRPr sz="2000"/>
            </a:lvl3pPr>
            <a:lvl4pPr marL="625475" indent="-265113">
              <a:lnSpc>
                <a:spcPct val="100000"/>
              </a:lnSpc>
              <a:buSzPct val="90000"/>
              <a:buFont typeface="Symbol" charset="2"/>
              <a:buChar char="-"/>
              <a:tabLst/>
              <a:defRPr sz="2000"/>
            </a:lvl4pPr>
            <a:lvl5pPr marL="625475" indent="-265113">
              <a:lnSpc>
                <a:spcPct val="100000"/>
              </a:lnSpc>
              <a:buSzPct val="90000"/>
              <a:buFont typeface="Symbol" charset="2"/>
              <a:buChar char="-"/>
              <a:tabLst/>
              <a:defRPr sz="2000"/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Vor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2"/>
          <p:cNvSpPr>
            <a:spLocks noGrp="1"/>
          </p:cNvSpPr>
          <p:nvPr>
            <p:ph type="body" sz="quarter" idx="20"/>
          </p:nvPr>
        </p:nvSpPr>
        <p:spPr>
          <a:xfrm>
            <a:off x="360363" y="1368000"/>
            <a:ext cx="6372225" cy="864096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D9222A"/>
              </a:buClr>
              <a:buSzPct val="85000"/>
              <a:buFont typeface="Wingdings" panose="05000000000000000000" pitchFamily="2" charset="2"/>
              <a:buNone/>
              <a:defRPr sz="1800" b="0" i="0">
                <a:solidFill>
                  <a:srgbClr val="636462"/>
                </a:solidFill>
                <a:latin typeface="+mn-lt"/>
              </a:defRPr>
            </a:lvl1pPr>
            <a:lvl2pPr marL="457200" indent="0">
              <a:lnSpc>
                <a:spcPts val="1800"/>
              </a:lnSpc>
              <a:buClr>
                <a:srgbClr val="636462"/>
              </a:buClr>
              <a:buSzPct val="85000"/>
              <a:buFontTx/>
              <a:buNone/>
              <a:defRPr sz="1800" b="0" i="0">
                <a:solidFill>
                  <a:srgbClr val="636462"/>
                </a:solidFill>
                <a:latin typeface="Calibri Normal" charset="0"/>
              </a:defRPr>
            </a:lvl2pPr>
            <a:lvl3pPr marL="623888" indent="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None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Calibri Normal" charset="0"/>
              </a:defRPr>
            </a:lvl3pPr>
            <a:lvl4pPr marL="623888" indent="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None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Calibri Normal" charset="0"/>
              </a:defRPr>
            </a:lvl4pPr>
            <a:lvl5pPr marL="623888" indent="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None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Calibri Normal" charset="0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32"/>
          </p:nvPr>
        </p:nvSpPr>
        <p:spPr>
          <a:xfrm>
            <a:off x="360362" y="4052491"/>
            <a:ext cx="6372225" cy="1728192"/>
          </a:xfrm>
          <a:prstGeom prst="rect">
            <a:avLst/>
          </a:prstGeom>
        </p:spPr>
        <p:txBody>
          <a:bodyPr/>
          <a:lstStyle>
            <a:lvl1pPr marL="225425" indent="-225425">
              <a:lnSpc>
                <a:spcPts val="2200"/>
              </a:lnSpc>
              <a:spcBef>
                <a:spcPts val="400"/>
              </a:spcBef>
              <a:buFont typeface="+mj-lt"/>
              <a:buAutoNum type="arabicPeriod"/>
              <a:tabLst/>
              <a:defRPr sz="1800" b="1" i="0">
                <a:solidFill>
                  <a:srgbClr val="636462"/>
                </a:solidFill>
                <a:latin typeface="+mn-lt"/>
                <a:ea typeface="Calibri" charset="0"/>
                <a:cs typeface="Calibri" charset="0"/>
              </a:defRPr>
            </a:lvl1pPr>
            <a:lvl2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+mn-lt"/>
                <a:ea typeface="Calibri Normal" charset="0"/>
                <a:cs typeface="Calibri Normal" charset="0"/>
              </a:defRPr>
            </a:lvl2pPr>
            <a:lvl3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+mn-lt"/>
                <a:ea typeface="Calibri Normal" charset="0"/>
                <a:cs typeface="Calibri Normal" charset="0"/>
              </a:defRPr>
            </a:lvl3pPr>
            <a:lvl4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+mn-lt"/>
                <a:ea typeface="Calibri Normal" charset="0"/>
                <a:cs typeface="Calibri Normal" charset="0"/>
              </a:defRPr>
            </a:lvl4pPr>
            <a:lvl5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+mn-lt"/>
                <a:ea typeface="Calibri Normal" charset="0"/>
                <a:cs typeface="Calibri Normal" charset="0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/>
            </a:lvl1pPr>
          </a:lstStyle>
          <a:p>
            <a:fld id="{E339F3A9-C5E7-4CC5-B6A6-F94E5B8EC608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7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60000" y="576000"/>
            <a:ext cx="6372588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636462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</a:t>
            </a:r>
            <a:r>
              <a:rPr lang="de-DE" dirty="0" smtClean="0"/>
              <a:t>bearbeiten</a:t>
            </a:r>
            <a:endParaRPr lang="de-DE" dirty="0"/>
          </a:p>
        </p:txBody>
      </p:sp>
      <p:sp>
        <p:nvSpPr>
          <p:cNvPr id="8" name="Textplatzhalter 2"/>
          <p:cNvSpPr>
            <a:spLocks noGrp="1"/>
          </p:cNvSpPr>
          <p:nvPr>
            <p:ph type="body" sz="quarter" idx="19"/>
          </p:nvPr>
        </p:nvSpPr>
        <p:spPr>
          <a:xfrm>
            <a:off x="360363" y="2348880"/>
            <a:ext cx="6372224" cy="1584176"/>
          </a:xfrm>
          <a:prstGeom prst="rect">
            <a:avLst/>
          </a:prstGeom>
        </p:spPr>
        <p:txBody>
          <a:bodyPr/>
          <a:lstStyle>
            <a:lvl1pPr marL="222250" indent="-222250">
              <a:buClr>
                <a:srgbClr val="00B3BE"/>
              </a:buClr>
              <a:buSzPct val="85000"/>
              <a:buFont typeface="Wingdings" panose="05000000000000000000" pitchFamily="2" charset="2"/>
              <a:buChar char="§"/>
              <a:tabLst/>
              <a:defRPr sz="1800" b="0" i="0">
                <a:solidFill>
                  <a:srgbClr val="636462"/>
                </a:solidFill>
                <a:latin typeface="+mn-lt"/>
              </a:defRPr>
            </a:lvl1pPr>
            <a:lvl2pPr marL="623888" indent="-166688">
              <a:lnSpc>
                <a:spcPts val="1800"/>
              </a:lnSpc>
              <a:buClr>
                <a:srgbClr val="636462"/>
              </a:buClr>
              <a:buSzPct val="85000"/>
              <a:buFontTx/>
              <a:buChar char="›"/>
              <a:defRPr sz="1800" b="0" i="0">
                <a:solidFill>
                  <a:srgbClr val="636462"/>
                </a:solidFill>
                <a:latin typeface="+mn-lt"/>
              </a:defRPr>
            </a:lvl2pPr>
            <a:lvl3pPr marL="846138" indent="-22225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Char char="-"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+mn-lt"/>
              </a:defRPr>
            </a:lvl3pPr>
            <a:lvl4pPr marL="846138" indent="-22225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Char char="-"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+mn-lt"/>
              </a:defRPr>
            </a:lvl4pPr>
            <a:lvl5pPr marL="846138" indent="-22225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Char char="-"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+mn-lt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er Bild Querforma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ildplatzhalter 2"/>
          <p:cNvSpPr>
            <a:spLocks noGrp="1"/>
          </p:cNvSpPr>
          <p:nvPr>
            <p:ph type="pic" sz="quarter" idx="29"/>
          </p:nvPr>
        </p:nvSpPr>
        <p:spPr>
          <a:xfrm>
            <a:off x="4644008" y="1368000"/>
            <a:ext cx="4031679" cy="2256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 dirty="0"/>
              <a:t>Bild auf Platzhalter ziehen oder durch Klicken auf Symbol hinzufügen</a:t>
            </a:r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30"/>
          </p:nvPr>
        </p:nvSpPr>
        <p:spPr>
          <a:xfrm>
            <a:off x="4644008" y="3772113"/>
            <a:ext cx="4031679" cy="2256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 dirty="0"/>
              <a:t>Bild auf Platzhalter ziehen oder durch Klicken auf Symbol hinzufügen</a:t>
            </a:r>
          </a:p>
        </p:txBody>
      </p:sp>
      <p:sp>
        <p:nvSpPr>
          <p:cNvPr id="10" name="Foliennummernplatzhalter 4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/>
            </a:lvl1pPr>
          </a:lstStyle>
          <a:p>
            <a:fld id="{1F371703-A1C4-4CEE-B62E-8C8D41E0885B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1" name="Textplatzhalter 2"/>
          <p:cNvSpPr>
            <a:spLocks noGrp="1"/>
          </p:cNvSpPr>
          <p:nvPr>
            <p:ph type="body" sz="quarter" idx="19"/>
          </p:nvPr>
        </p:nvSpPr>
        <p:spPr>
          <a:xfrm>
            <a:off x="360363" y="2348880"/>
            <a:ext cx="3923605" cy="1584176"/>
          </a:xfrm>
          <a:prstGeom prst="rect">
            <a:avLst/>
          </a:prstGeom>
        </p:spPr>
        <p:txBody>
          <a:bodyPr/>
          <a:lstStyle>
            <a:lvl1pPr marL="222250" indent="-222250">
              <a:buClr>
                <a:srgbClr val="00B3BE"/>
              </a:buClr>
              <a:buSzPct val="85000"/>
              <a:buFont typeface="Wingdings" panose="05000000000000000000" pitchFamily="2" charset="2"/>
              <a:buChar char="§"/>
              <a:tabLst/>
              <a:defRPr sz="1800" b="0" i="0">
                <a:solidFill>
                  <a:srgbClr val="636462"/>
                </a:solidFill>
                <a:latin typeface="+mn-lt"/>
              </a:defRPr>
            </a:lvl1pPr>
            <a:lvl2pPr marL="623888" indent="-166688">
              <a:lnSpc>
                <a:spcPts val="1800"/>
              </a:lnSpc>
              <a:buClr>
                <a:srgbClr val="636462"/>
              </a:buClr>
              <a:buSzPct val="85000"/>
              <a:buFontTx/>
              <a:buChar char="›"/>
              <a:defRPr sz="1800" b="0" i="0">
                <a:solidFill>
                  <a:srgbClr val="636462"/>
                </a:solidFill>
                <a:latin typeface="+mn-lt"/>
              </a:defRPr>
            </a:lvl2pPr>
            <a:lvl3pPr marL="846138" indent="-22225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Char char="-"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+mn-lt"/>
              </a:defRPr>
            </a:lvl3pPr>
            <a:lvl4pPr marL="846138" indent="-22225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Char char="-"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+mn-lt"/>
              </a:defRPr>
            </a:lvl4pPr>
            <a:lvl5pPr marL="846138" indent="-22225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Char char="-"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+mn-lt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2" name="Textplatzhalter 2"/>
          <p:cNvSpPr>
            <a:spLocks noGrp="1"/>
          </p:cNvSpPr>
          <p:nvPr>
            <p:ph type="body" sz="quarter" idx="20"/>
          </p:nvPr>
        </p:nvSpPr>
        <p:spPr>
          <a:xfrm>
            <a:off x="360363" y="1368000"/>
            <a:ext cx="3923605" cy="864096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D9222A"/>
              </a:buClr>
              <a:buSzPct val="85000"/>
              <a:buFont typeface="Wingdings" panose="05000000000000000000" pitchFamily="2" charset="2"/>
              <a:buNone/>
              <a:defRPr sz="1800" b="0" i="0">
                <a:solidFill>
                  <a:srgbClr val="636462"/>
                </a:solidFill>
                <a:latin typeface="+mn-lt"/>
              </a:defRPr>
            </a:lvl1pPr>
            <a:lvl2pPr marL="457200" indent="0">
              <a:lnSpc>
                <a:spcPts val="1800"/>
              </a:lnSpc>
              <a:buClr>
                <a:srgbClr val="636462"/>
              </a:buClr>
              <a:buSzPct val="85000"/>
              <a:buFontTx/>
              <a:buNone/>
              <a:defRPr sz="1800" b="0" i="0">
                <a:solidFill>
                  <a:srgbClr val="636462"/>
                </a:solidFill>
                <a:latin typeface="Calibri Normal" charset="0"/>
              </a:defRPr>
            </a:lvl2pPr>
            <a:lvl3pPr marL="623888" indent="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None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Calibri Normal" charset="0"/>
              </a:defRPr>
            </a:lvl3pPr>
            <a:lvl4pPr marL="623888" indent="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None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Calibri Normal" charset="0"/>
              </a:defRPr>
            </a:lvl4pPr>
            <a:lvl5pPr marL="623888" indent="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None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Calibri Normal" charset="0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32"/>
          </p:nvPr>
        </p:nvSpPr>
        <p:spPr>
          <a:xfrm>
            <a:off x="360362" y="4052491"/>
            <a:ext cx="3923605" cy="1728192"/>
          </a:xfrm>
          <a:prstGeom prst="rect">
            <a:avLst/>
          </a:prstGeom>
        </p:spPr>
        <p:txBody>
          <a:bodyPr/>
          <a:lstStyle>
            <a:lvl1pPr marL="222250" indent="-222250">
              <a:lnSpc>
                <a:spcPts val="2200"/>
              </a:lnSpc>
              <a:spcBef>
                <a:spcPts val="400"/>
              </a:spcBef>
              <a:buFont typeface="+mj-lt"/>
              <a:buAutoNum type="arabicPeriod"/>
              <a:tabLst/>
              <a:defRPr sz="1800" b="1" i="0">
                <a:solidFill>
                  <a:srgbClr val="636462"/>
                </a:solidFill>
                <a:latin typeface="+mn-lt"/>
                <a:ea typeface="Calibri" charset="0"/>
                <a:cs typeface="Calibri" charset="0"/>
              </a:defRPr>
            </a:lvl1pPr>
            <a:lvl2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+mn-lt"/>
                <a:ea typeface="Calibri Normal" charset="0"/>
                <a:cs typeface="Calibri Normal" charset="0"/>
              </a:defRPr>
            </a:lvl2pPr>
            <a:lvl3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+mn-lt"/>
                <a:ea typeface="Calibri Normal" charset="0"/>
                <a:cs typeface="Calibri Normal" charset="0"/>
              </a:defRPr>
            </a:lvl3pPr>
            <a:lvl4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+mn-lt"/>
                <a:ea typeface="Calibri Normal" charset="0"/>
                <a:cs typeface="Calibri Normal" charset="0"/>
              </a:defRPr>
            </a:lvl4pPr>
            <a:lvl5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+mn-lt"/>
                <a:ea typeface="Calibri Normal" charset="0"/>
                <a:cs typeface="Calibri Normal" charset="0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5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60000" y="576000"/>
            <a:ext cx="6372588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636462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er Bild, Hochformat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ildplatzhalter 2"/>
          <p:cNvSpPr>
            <a:spLocks noGrp="1"/>
          </p:cNvSpPr>
          <p:nvPr>
            <p:ph type="pic" sz="quarter" idx="29"/>
          </p:nvPr>
        </p:nvSpPr>
        <p:spPr>
          <a:xfrm>
            <a:off x="6035394" y="1368000"/>
            <a:ext cx="2640294" cy="39604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  <p:sp>
        <p:nvSpPr>
          <p:cNvPr id="19" name="Bildplatzhalter 2"/>
          <p:cNvSpPr>
            <a:spLocks noGrp="1"/>
          </p:cNvSpPr>
          <p:nvPr>
            <p:ph type="pic" sz="quarter" idx="30"/>
          </p:nvPr>
        </p:nvSpPr>
        <p:spPr>
          <a:xfrm>
            <a:off x="3251697" y="1368000"/>
            <a:ext cx="2640294" cy="39604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  <p:sp>
        <p:nvSpPr>
          <p:cNvPr id="10" name="Foliennummernplatzhalter 4"/>
          <p:cNvSpPr>
            <a:spLocks noGrp="1"/>
          </p:cNvSpPr>
          <p:nvPr>
            <p:ph type="sldNum" sz="quarter" idx="33"/>
          </p:nvPr>
        </p:nvSpPr>
        <p:spPr/>
        <p:txBody>
          <a:bodyPr/>
          <a:lstStyle>
            <a:lvl1pPr>
              <a:defRPr/>
            </a:lvl1pPr>
          </a:lstStyle>
          <a:p>
            <a:fld id="{C50F58EC-74F7-43E9-A2B3-55E0F13E93F8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4" name="Textplatzhalter 2"/>
          <p:cNvSpPr>
            <a:spLocks noGrp="1"/>
          </p:cNvSpPr>
          <p:nvPr>
            <p:ph type="body" sz="quarter" idx="20"/>
          </p:nvPr>
        </p:nvSpPr>
        <p:spPr>
          <a:xfrm>
            <a:off x="360363" y="1368000"/>
            <a:ext cx="2699469" cy="864096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D9222A"/>
              </a:buClr>
              <a:buSzPct val="85000"/>
              <a:buFont typeface="Wingdings" panose="05000000000000000000" pitchFamily="2" charset="2"/>
              <a:buNone/>
              <a:defRPr sz="1800" b="0" i="0">
                <a:solidFill>
                  <a:srgbClr val="636462"/>
                </a:solidFill>
                <a:latin typeface="+mn-lt"/>
              </a:defRPr>
            </a:lvl1pPr>
            <a:lvl2pPr marL="457200" indent="0">
              <a:lnSpc>
                <a:spcPts val="1800"/>
              </a:lnSpc>
              <a:buClr>
                <a:srgbClr val="636462"/>
              </a:buClr>
              <a:buSzPct val="85000"/>
              <a:buFontTx/>
              <a:buNone/>
              <a:defRPr sz="1800" b="0" i="0">
                <a:solidFill>
                  <a:srgbClr val="636462"/>
                </a:solidFill>
                <a:latin typeface="Calibri Normal" charset="0"/>
              </a:defRPr>
            </a:lvl2pPr>
            <a:lvl3pPr marL="623888" indent="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None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Calibri Normal" charset="0"/>
              </a:defRPr>
            </a:lvl3pPr>
            <a:lvl4pPr marL="623888" indent="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None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Calibri Normal" charset="0"/>
              </a:defRPr>
            </a:lvl4pPr>
            <a:lvl5pPr marL="623888" indent="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None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Calibri Normal" charset="0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  <p:sp>
        <p:nvSpPr>
          <p:cNvPr id="15" name="Textplatzhalter 3"/>
          <p:cNvSpPr>
            <a:spLocks noGrp="1"/>
          </p:cNvSpPr>
          <p:nvPr>
            <p:ph type="body" sz="quarter" idx="32"/>
          </p:nvPr>
        </p:nvSpPr>
        <p:spPr>
          <a:xfrm>
            <a:off x="360362" y="4052491"/>
            <a:ext cx="2699469" cy="1728192"/>
          </a:xfrm>
          <a:prstGeom prst="rect">
            <a:avLst/>
          </a:prstGeom>
        </p:spPr>
        <p:txBody>
          <a:bodyPr/>
          <a:lstStyle>
            <a:lvl1pPr marL="225425" indent="-225425">
              <a:lnSpc>
                <a:spcPts val="2200"/>
              </a:lnSpc>
              <a:spcBef>
                <a:spcPts val="400"/>
              </a:spcBef>
              <a:buFont typeface="+mj-lt"/>
              <a:buAutoNum type="arabicPeriod"/>
              <a:tabLst/>
              <a:defRPr sz="1800" b="1" i="0">
                <a:solidFill>
                  <a:srgbClr val="636462"/>
                </a:solidFill>
                <a:latin typeface="+mn-lt"/>
                <a:ea typeface="Calibri" charset="0"/>
                <a:cs typeface="Calibri" charset="0"/>
              </a:defRPr>
            </a:lvl1pPr>
            <a:lvl2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+mn-lt"/>
                <a:ea typeface="Calibri Normal" charset="0"/>
                <a:cs typeface="Calibri Normal" charset="0"/>
              </a:defRPr>
            </a:lvl2pPr>
            <a:lvl3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+mn-lt"/>
                <a:ea typeface="Calibri Normal" charset="0"/>
                <a:cs typeface="Calibri Normal" charset="0"/>
              </a:defRPr>
            </a:lvl3pPr>
            <a:lvl4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+mn-lt"/>
                <a:ea typeface="Calibri Normal" charset="0"/>
                <a:cs typeface="Calibri Normal" charset="0"/>
              </a:defRPr>
            </a:lvl4pPr>
            <a:lvl5pPr marL="266700" indent="0">
              <a:lnSpc>
                <a:spcPts val="2200"/>
              </a:lnSpc>
              <a:spcBef>
                <a:spcPts val="400"/>
              </a:spcBef>
              <a:buFontTx/>
              <a:buNone/>
              <a:tabLst/>
              <a:defRPr sz="1800" b="0" i="0">
                <a:solidFill>
                  <a:srgbClr val="636462"/>
                </a:solidFill>
                <a:latin typeface="+mn-lt"/>
                <a:ea typeface="Calibri Normal" charset="0"/>
                <a:cs typeface="Calibri Normal" charset="0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sp>
        <p:nvSpPr>
          <p:cNvPr id="16" name="Textplatzhalter 11"/>
          <p:cNvSpPr>
            <a:spLocks noGrp="1"/>
          </p:cNvSpPr>
          <p:nvPr>
            <p:ph type="body" sz="quarter" idx="34"/>
          </p:nvPr>
        </p:nvSpPr>
        <p:spPr>
          <a:xfrm>
            <a:off x="360000" y="576000"/>
            <a:ext cx="6372588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636462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extplatzhalter 2"/>
          <p:cNvSpPr>
            <a:spLocks noGrp="1"/>
          </p:cNvSpPr>
          <p:nvPr>
            <p:ph type="body" sz="quarter" idx="19"/>
          </p:nvPr>
        </p:nvSpPr>
        <p:spPr>
          <a:xfrm>
            <a:off x="360364" y="2348880"/>
            <a:ext cx="2699468" cy="1584176"/>
          </a:xfrm>
          <a:prstGeom prst="rect">
            <a:avLst/>
          </a:prstGeom>
        </p:spPr>
        <p:txBody>
          <a:bodyPr/>
          <a:lstStyle>
            <a:lvl1pPr marL="222250" indent="-222250">
              <a:buClr>
                <a:srgbClr val="00B3BE"/>
              </a:buClr>
              <a:buSzPct val="85000"/>
              <a:buFont typeface="Wingdings" panose="05000000000000000000" pitchFamily="2" charset="2"/>
              <a:buChar char="§"/>
              <a:tabLst/>
              <a:defRPr sz="1800" b="0" i="0">
                <a:solidFill>
                  <a:srgbClr val="636462"/>
                </a:solidFill>
                <a:latin typeface="+mn-lt"/>
              </a:defRPr>
            </a:lvl1pPr>
            <a:lvl2pPr marL="623888" indent="-166688">
              <a:lnSpc>
                <a:spcPts val="1800"/>
              </a:lnSpc>
              <a:buClr>
                <a:srgbClr val="636462"/>
              </a:buClr>
              <a:buSzPct val="85000"/>
              <a:buFontTx/>
              <a:buChar char="›"/>
              <a:defRPr sz="1800" b="0" i="0">
                <a:solidFill>
                  <a:srgbClr val="636462"/>
                </a:solidFill>
                <a:latin typeface="+mn-lt"/>
              </a:defRPr>
            </a:lvl2pPr>
            <a:lvl3pPr marL="846138" indent="-22225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Char char="-"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+mn-lt"/>
              </a:defRPr>
            </a:lvl3pPr>
            <a:lvl4pPr marL="846138" indent="-22225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Char char="-"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+mn-lt"/>
              </a:defRPr>
            </a:lvl4pPr>
            <a:lvl5pPr marL="846138" indent="-222250">
              <a:lnSpc>
                <a:spcPts val="1800"/>
              </a:lnSpc>
              <a:buClr>
                <a:srgbClr val="636462"/>
              </a:buClr>
              <a:buSzPct val="90000"/>
              <a:buFont typeface="Symbol" panose="05050102010706020507" pitchFamily="18" charset="2"/>
              <a:buChar char="-"/>
              <a:tabLst>
                <a:tab pos="895350" algn="l"/>
              </a:tabLst>
              <a:defRPr sz="1800" b="0" i="0">
                <a:solidFill>
                  <a:srgbClr val="636462"/>
                </a:solidFill>
                <a:latin typeface="+mn-lt"/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er Bild,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2"/>
          <p:cNvSpPr>
            <a:spLocks noGrp="1"/>
          </p:cNvSpPr>
          <p:nvPr>
            <p:ph type="pic" sz="quarter" idx="24"/>
          </p:nvPr>
        </p:nvSpPr>
        <p:spPr>
          <a:xfrm>
            <a:off x="468000" y="1368000"/>
            <a:ext cx="2640294" cy="39604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  <p:sp>
        <p:nvSpPr>
          <p:cNvPr id="19" name="Textplatzhalter 4"/>
          <p:cNvSpPr>
            <a:spLocks noGrp="1"/>
          </p:cNvSpPr>
          <p:nvPr>
            <p:ph type="body" sz="quarter" idx="23"/>
          </p:nvPr>
        </p:nvSpPr>
        <p:spPr>
          <a:xfrm>
            <a:off x="360001" y="5789301"/>
            <a:ext cx="3816350" cy="307777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ts val="1700"/>
              </a:lnSpc>
              <a:spcBef>
                <a:spcPts val="400"/>
              </a:spcBef>
              <a:buNone/>
              <a:defRPr sz="1400" b="0" i="0">
                <a:solidFill>
                  <a:srgbClr val="636462"/>
                </a:solidFill>
                <a:latin typeface="+mn-lt"/>
                <a:ea typeface="Calibri Light" charset="0"/>
                <a:cs typeface="Calibri Light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Bildplatzhalter 2"/>
          <p:cNvSpPr>
            <a:spLocks noGrp="1"/>
          </p:cNvSpPr>
          <p:nvPr>
            <p:ph type="pic" sz="quarter" idx="29"/>
          </p:nvPr>
        </p:nvSpPr>
        <p:spPr>
          <a:xfrm>
            <a:off x="6035394" y="1368000"/>
            <a:ext cx="2640294" cy="39604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  <p:sp>
        <p:nvSpPr>
          <p:cNvPr id="10" name="Bildplatzhalter 2"/>
          <p:cNvSpPr>
            <a:spLocks noGrp="1"/>
          </p:cNvSpPr>
          <p:nvPr>
            <p:ph type="pic" sz="quarter" idx="30"/>
          </p:nvPr>
        </p:nvSpPr>
        <p:spPr>
          <a:xfrm>
            <a:off x="3251697" y="1368000"/>
            <a:ext cx="2640294" cy="39604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  <p:sp>
        <p:nvSpPr>
          <p:cNvPr id="6" name="Foliennummernplatzhalter 4"/>
          <p:cNvSpPr>
            <a:spLocks noGrp="1"/>
          </p:cNvSpPr>
          <p:nvPr>
            <p:ph type="sldNum" sz="quarter" idx="31"/>
          </p:nvPr>
        </p:nvSpPr>
        <p:spPr/>
        <p:txBody>
          <a:bodyPr/>
          <a:lstStyle>
            <a:lvl1pPr>
              <a:defRPr/>
            </a:lvl1pPr>
          </a:lstStyle>
          <a:p>
            <a:fld id="{F38FF3D5-BF9C-44D3-93EA-4B1AAF7E8AC2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8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60000" y="576000"/>
            <a:ext cx="6372588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636462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 smtClean="0"/>
              <a:t>Mastertextformat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er Bild,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2"/>
          <p:cNvSpPr>
            <a:spLocks noGrp="1"/>
          </p:cNvSpPr>
          <p:nvPr>
            <p:ph type="pic" sz="quarter" idx="19"/>
          </p:nvPr>
        </p:nvSpPr>
        <p:spPr>
          <a:xfrm>
            <a:off x="468313" y="981075"/>
            <a:ext cx="4031679" cy="2256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 dirty="0"/>
              <a:t>Bild auf Platzhalter ziehen oder durch Klicken auf Symbol hinzufügen</a:t>
            </a:r>
          </a:p>
        </p:txBody>
      </p:sp>
      <p:sp>
        <p:nvSpPr>
          <p:cNvPr id="16" name="Bildplatzhalter 2"/>
          <p:cNvSpPr>
            <a:spLocks noGrp="1"/>
          </p:cNvSpPr>
          <p:nvPr>
            <p:ph type="pic" sz="quarter" idx="26"/>
          </p:nvPr>
        </p:nvSpPr>
        <p:spPr>
          <a:xfrm>
            <a:off x="468313" y="3385188"/>
            <a:ext cx="4031679" cy="2256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 dirty="0"/>
              <a:t>Bild auf Platzhalter ziehen oder durch Klicken auf Symbol hinzufügen</a:t>
            </a:r>
          </a:p>
        </p:txBody>
      </p:sp>
      <p:sp>
        <p:nvSpPr>
          <p:cNvPr id="17" name="Bildplatzhalter 2"/>
          <p:cNvSpPr>
            <a:spLocks noGrp="1"/>
          </p:cNvSpPr>
          <p:nvPr>
            <p:ph type="pic" sz="quarter" idx="27"/>
          </p:nvPr>
        </p:nvSpPr>
        <p:spPr>
          <a:xfrm>
            <a:off x="4644009" y="981075"/>
            <a:ext cx="4031679" cy="2256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  <p:sp>
        <p:nvSpPr>
          <p:cNvPr id="18" name="Bildplatzhalter 2"/>
          <p:cNvSpPr>
            <a:spLocks noGrp="1"/>
          </p:cNvSpPr>
          <p:nvPr>
            <p:ph type="pic" sz="quarter" idx="28"/>
          </p:nvPr>
        </p:nvSpPr>
        <p:spPr>
          <a:xfrm>
            <a:off x="4644009" y="3385188"/>
            <a:ext cx="4031679" cy="22568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FontTx/>
              <a:buNone/>
              <a:defRPr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pPr lvl="0"/>
            <a:r>
              <a:rPr lang="de-DE" noProof="0"/>
              <a:t>Bild auf Platzhalter ziehen oder durch Klicken auf Symbol hinzufügen</a:t>
            </a:r>
            <a:endParaRPr lang="de-DE" noProof="0" dirty="0"/>
          </a:p>
        </p:txBody>
      </p:sp>
      <p:sp>
        <p:nvSpPr>
          <p:cNvPr id="19" name="Textplatzhalter 4"/>
          <p:cNvSpPr>
            <a:spLocks noGrp="1"/>
          </p:cNvSpPr>
          <p:nvPr>
            <p:ph type="body" sz="quarter" idx="23"/>
          </p:nvPr>
        </p:nvSpPr>
        <p:spPr>
          <a:xfrm>
            <a:off x="360001" y="5789301"/>
            <a:ext cx="3816350" cy="307777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lnSpc>
                <a:spcPts val="1700"/>
              </a:lnSpc>
              <a:spcBef>
                <a:spcPts val="400"/>
              </a:spcBef>
              <a:buNone/>
              <a:defRPr sz="1400" b="0" i="0">
                <a:solidFill>
                  <a:srgbClr val="636462"/>
                </a:solidFill>
                <a:latin typeface="+mn-lt"/>
                <a:ea typeface="Calibri Light" charset="0"/>
                <a:cs typeface="Calibri Light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7" name="Foliennummernplatzhalter 4"/>
          <p:cNvSpPr>
            <a:spLocks noGrp="1"/>
          </p:cNvSpPr>
          <p:nvPr>
            <p:ph type="sldNum" sz="quarter" idx="29"/>
          </p:nvPr>
        </p:nvSpPr>
        <p:spPr/>
        <p:txBody>
          <a:bodyPr/>
          <a:lstStyle>
            <a:lvl1pPr>
              <a:defRPr/>
            </a:lvl1pPr>
          </a:lstStyle>
          <a:p>
            <a:fld id="{10DE6F97-FCB7-478A-8349-1F919927F3DC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9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360000" y="576000"/>
            <a:ext cx="6372588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 i="0">
                <a:solidFill>
                  <a:srgbClr val="636462"/>
                </a:solidFill>
                <a:latin typeface="+mn-lt"/>
                <a:ea typeface="Calibri" charset="0"/>
                <a:cs typeface="Calibri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43" r:id="rId1"/>
    <p:sldLayoutId id="21474838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2"/>
          <p:cNvSpPr txBox="1">
            <a:spLocks noChangeArrowheads="1"/>
          </p:cNvSpPr>
          <p:nvPr userDrawn="1"/>
        </p:nvSpPr>
        <p:spPr bwMode="auto">
          <a:xfrm>
            <a:off x="572395" y="6440488"/>
            <a:ext cx="6515893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</a:defRPr>
            </a:lvl9pPr>
          </a:lstStyle>
          <a:p>
            <a:pPr>
              <a:defRPr/>
            </a:pPr>
            <a:r>
              <a:rPr lang="de-DE" altLang="de-DE" sz="1000" kern="1200" smtClean="0">
                <a:solidFill>
                  <a:schemeClr val="bg1">
                    <a:lumMod val="65000"/>
                  </a:schemeClr>
                </a:solidFill>
                <a:latin typeface="Calibri" charset="0"/>
                <a:ea typeface="Calibri Light" charset="0"/>
                <a:cs typeface="Calibri Light" charset="0"/>
              </a:rPr>
              <a:t> | </a:t>
            </a:r>
            <a:r>
              <a:rPr lang="de-DE" altLang="de-DE" sz="1000" smtClean="0">
                <a:solidFill>
                  <a:schemeClr val="bg1">
                    <a:lumMod val="65000"/>
                  </a:schemeClr>
                </a:solidFill>
                <a:latin typeface="+mn-lt"/>
                <a:ea typeface="Calibri Light" charset="0"/>
                <a:cs typeface="Calibri Light" charset="0"/>
              </a:rPr>
              <a:t>TT</a:t>
            </a:r>
            <a:r>
              <a:rPr lang="de-DE" altLang="de-DE" sz="1000" dirty="0">
                <a:solidFill>
                  <a:schemeClr val="bg1">
                    <a:lumMod val="65000"/>
                  </a:schemeClr>
                </a:solidFill>
                <a:latin typeface="+mn-lt"/>
                <a:ea typeface="Calibri Light" charset="0"/>
                <a:cs typeface="Calibri Light" charset="0"/>
              </a:rPr>
              <a:t>. Monat JJJJ | Vorname Nachname, Funktion/Abteilung (im Folienmaster bearbeiten)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>
          <a:xfrm>
            <a:off x="212677" y="6440488"/>
            <a:ext cx="430204" cy="2460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r">
              <a:defRPr sz="1000">
                <a:solidFill>
                  <a:srgbClr val="A6A6A6"/>
                </a:solidFill>
                <a:latin typeface="+mn-lt"/>
                <a:ea typeface="Calibri Light" pitchFamily="34" charset="0"/>
                <a:cs typeface="Calibri Light" pitchFamily="34" charset="0"/>
              </a:defRPr>
            </a:lvl1pPr>
          </a:lstStyle>
          <a:p>
            <a:fld id="{FF525E5D-F041-4749-8AFB-4943579CCCE5}" type="slidenum">
              <a:rPr lang="de-DE" altLang="de-DE" smtClean="0"/>
              <a:pPr/>
              <a:t>‹Nr.›</a:t>
            </a:fld>
            <a:endParaRPr lang="de-DE" altLang="de-DE" dirty="0"/>
          </a:p>
        </p:txBody>
      </p:sp>
      <p:cxnSp>
        <p:nvCxnSpPr>
          <p:cNvPr id="8" name="Gerade Verbindung 7"/>
          <p:cNvCxnSpPr/>
          <p:nvPr userDrawn="1"/>
        </p:nvCxnSpPr>
        <p:spPr>
          <a:xfrm>
            <a:off x="323850" y="6381750"/>
            <a:ext cx="8466138" cy="0"/>
          </a:xfrm>
          <a:prstGeom prst="line">
            <a:avLst/>
          </a:prstGeom>
          <a:ln w="317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Bild 1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t="15427" r="48846" b="33143"/>
          <a:stretch/>
        </p:blipFill>
        <p:spPr>
          <a:xfrm>
            <a:off x="7380000" y="6408000"/>
            <a:ext cx="1540000" cy="36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6" r:id="rId10"/>
    <p:sldLayoutId id="2147483822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>
          <a:xfrm>
            <a:off x="971600" y="2924944"/>
            <a:ext cx="6372588" cy="584775"/>
          </a:xfrm>
        </p:spPr>
        <p:txBody>
          <a:bodyPr/>
          <a:lstStyle/>
          <a:p>
            <a:r>
              <a:rPr lang="de-DE" sz="3200" dirty="0" smtClean="0"/>
              <a:t>Überschrift des Vortrags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1259632" y="2420888"/>
            <a:ext cx="6372588" cy="400110"/>
          </a:xfrm>
        </p:spPr>
        <p:txBody>
          <a:bodyPr/>
          <a:lstStyle/>
          <a:p>
            <a:r>
              <a:rPr lang="de-DE" dirty="0" smtClean="0"/>
              <a:t>Titel der Veranstaltung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/>
              <a:t>Ort |  TT. Monat JJJJ | Vorname Nachname, </a:t>
            </a:r>
            <a:r>
              <a:rPr lang="de-DE" dirty="0" smtClean="0"/>
              <a:t>Funktion/Abteilung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173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9A049F5-F9A4-4F6A-AEFE-78025857F436}" type="slidenum">
              <a:rPr lang="de-DE" altLang="de-DE"/>
              <a:pPr/>
              <a:t>10</a:t>
            </a:fld>
            <a:endParaRPr lang="de-DE" altLang="de-DE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Hier gibt es eine Beispiel-Tabelle:</a:t>
            </a:r>
            <a:endParaRPr lang="de-DE" dirty="0"/>
          </a:p>
        </p:txBody>
      </p:sp>
      <p:graphicFrame>
        <p:nvGraphicFramePr>
          <p:cNvPr id="7" name="Tabellenplatzhalter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6996233"/>
              </p:ext>
            </p:extLst>
          </p:nvPr>
        </p:nvGraphicFramePr>
        <p:xfrm>
          <a:off x="360363" y="1116013"/>
          <a:ext cx="8429625" cy="4995864"/>
        </p:xfrm>
        <a:graphic>
          <a:graphicData uri="http://schemas.openxmlformats.org/drawingml/2006/table">
            <a:tbl>
              <a:tblPr/>
              <a:tblGrid>
                <a:gridCol w="1547812"/>
                <a:gridCol w="2165350"/>
                <a:gridCol w="1031875"/>
                <a:gridCol w="925513"/>
                <a:gridCol w="1638300"/>
                <a:gridCol w="11207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3BE"/>
                          </a:solidFill>
                          <a:effectLst/>
                          <a:latin typeface="+mj-lt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3BE"/>
                          </a:solidFill>
                          <a:effectLst/>
                          <a:latin typeface="+mj-lt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3BE"/>
                          </a:solidFill>
                          <a:effectLst/>
                          <a:latin typeface="+mj-lt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3BE"/>
                          </a:solidFill>
                          <a:effectLst/>
                          <a:latin typeface="+mj-lt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3BE"/>
                          </a:solidFill>
                          <a:effectLst/>
                          <a:latin typeface="+mj-lt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3BE"/>
                          </a:solidFill>
                          <a:effectLst/>
                          <a:latin typeface="+mj-lt"/>
                        </a:rPr>
                        <a:t>Titel</a:t>
                      </a:r>
                    </a:p>
                  </a:txBody>
                  <a:tcPr marL="90599" marR="90599" marT="45711" marB="45711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r>
                        <a:rPr kumimoji="0" lang="de-DE" altLang="de-D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 </a:t>
                      </a:r>
                      <a:r>
                        <a:rPr kumimoji="0" lang="de-DE" altLang="de-DE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cs typeface="Calibri" pitchFamily="34" charset="0"/>
                        </a:rPr>
                        <a:t>Text</a:t>
                      </a:r>
                      <a:endParaRPr kumimoji="0" lang="de-DE" altLang="de-DE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 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  <a:tr h="2811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- Text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 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646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endParaRPr kumimoji="0" lang="de-DE" altLang="de-D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36462"/>
                        </a:solidFill>
                        <a:effectLst/>
                        <a:latin typeface="+mn-lt"/>
                        <a:ea typeface="Calibri Light" pitchFamily="34" charset="0"/>
                        <a:cs typeface="Calibri Light" pitchFamily="34" charset="0"/>
                      </a:endParaRP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 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  <a:r>
                        <a:rPr kumimoji="0" lang="de-DE" altLang="de-DE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Text</a:t>
                      </a:r>
                      <a:r>
                        <a:rPr kumimoji="0" lang="de-DE" altLang="de-DE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636462"/>
                          </a:solidFill>
                          <a:effectLst/>
                          <a:latin typeface="+mn-lt"/>
                          <a:ea typeface="Calibri Light" pitchFamily="34" charset="0"/>
                          <a:cs typeface="Calibri Light" pitchFamily="34" charset="0"/>
                        </a:rPr>
                        <a:t> </a:t>
                      </a:r>
                    </a:p>
                  </a:txBody>
                  <a:tcPr marL="108000" marR="108000" marT="71997" marB="71997" anchor="ctr" horzOverflow="overflow">
                    <a:lnL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Tabelle</a:t>
            </a:r>
            <a:endParaRPr lang="de-DE" dirty="0"/>
          </a:p>
        </p:txBody>
      </p:sp>
      <p:sp>
        <p:nvSpPr>
          <p:cNvPr id="3" name="Tabellenplatzhalter 2"/>
          <p:cNvSpPr>
            <a:spLocks noGrp="1"/>
          </p:cNvSpPr>
          <p:nvPr>
            <p:ph type="tbl" sz="quarter" idx="12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73979CF-D1F5-486A-AB3B-D49B326E05D8}" type="slidenum">
              <a:rPr lang="de-DE" altLang="de-DE" smtClean="0"/>
              <a:pPr/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908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altLang="de-DE" dirty="0">
                <a:latin typeface="Calibri" pitchFamily="34" charset="0"/>
                <a:cs typeface="Calibri" pitchFamily="34" charset="0"/>
              </a:rPr>
              <a:t>Vorname </a:t>
            </a:r>
            <a:r>
              <a:rPr lang="de-DE" altLang="de-DE" dirty="0" smtClean="0">
                <a:latin typeface="Calibri" pitchFamily="34" charset="0"/>
                <a:cs typeface="Calibri" pitchFamily="34" charset="0"/>
              </a:rPr>
              <a:t>Nachname</a:t>
            </a:r>
            <a:endParaRPr lang="de-DE" altLang="de-D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Einrichtung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5"/>
          </p:nvPr>
        </p:nvSpPr>
        <p:spPr>
          <a:xfrm>
            <a:off x="360000" y="2056556"/>
            <a:ext cx="6293208" cy="1220847"/>
          </a:xfrm>
        </p:spPr>
        <p:txBody>
          <a:bodyPr/>
          <a:lstStyle/>
          <a:p>
            <a:r>
              <a:rPr lang="de-DE" dirty="0"/>
              <a:t>Straße </a:t>
            </a:r>
            <a:r>
              <a:rPr lang="de-DE" dirty="0" smtClean="0"/>
              <a:t>Hausnummer,</a:t>
            </a:r>
          </a:p>
          <a:p>
            <a:r>
              <a:rPr lang="de-DE" dirty="0" smtClean="0"/>
              <a:t>ostleitzahl </a:t>
            </a:r>
            <a:r>
              <a:rPr lang="de-DE" dirty="0"/>
              <a:t>Ort</a:t>
            </a:r>
          </a:p>
          <a:p>
            <a:r>
              <a:rPr lang="de-DE" dirty="0"/>
              <a:t>Telefonnummer</a:t>
            </a:r>
          </a:p>
          <a:p>
            <a:r>
              <a:rPr lang="de-DE" dirty="0" smtClean="0"/>
              <a:t>Email-Adresse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fld id="{EFC0952C-BE0D-42F9-BBF1-E9C073347B61}" type="slidenum">
              <a:rPr lang="de-DE" altLang="de-DE" smtClean="0"/>
              <a:pPr/>
              <a:t>12</a:t>
            </a:fld>
            <a:endParaRPr lang="de-DE" alt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360000" y="576000"/>
            <a:ext cx="6372588" cy="769441"/>
          </a:xfrm>
        </p:spPr>
        <p:txBody>
          <a:bodyPr/>
          <a:lstStyle/>
          <a:p>
            <a:r>
              <a:rPr lang="de-DE" dirty="0"/>
              <a:t>Bei Rückfragen wenden Sie sich bitte an:</a:t>
            </a:r>
          </a:p>
          <a:p>
            <a:endParaRPr lang="de-DE" dirty="0" smtClean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e-DE" altLang="de-DE" dirty="0">
                <a:latin typeface="Calibri" pitchFamily="34" charset="0"/>
                <a:cs typeface="Calibri" pitchFamily="34" charset="0"/>
              </a:rPr>
              <a:t>Vorname Nachname</a:t>
            </a:r>
          </a:p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de-DE" dirty="0"/>
              <a:t>Einrichtung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28"/>
          </p:nvPr>
        </p:nvSpPr>
        <p:spPr>
          <a:xfrm>
            <a:off x="360000" y="4461220"/>
            <a:ext cx="6293208" cy="1220847"/>
          </a:xfrm>
        </p:spPr>
        <p:txBody>
          <a:bodyPr/>
          <a:lstStyle/>
          <a:p>
            <a:r>
              <a:rPr lang="de-DE" dirty="0"/>
              <a:t>Straße Hausnummer</a:t>
            </a:r>
            <a:r>
              <a:rPr lang="de-DE" dirty="0" smtClean="0"/>
              <a:t>,</a:t>
            </a:r>
          </a:p>
          <a:p>
            <a:r>
              <a:rPr lang="de-DE" dirty="0" smtClean="0"/>
              <a:t>Postleitzahl </a:t>
            </a:r>
            <a:r>
              <a:rPr lang="de-DE" dirty="0"/>
              <a:t>Ort</a:t>
            </a:r>
          </a:p>
          <a:p>
            <a:r>
              <a:rPr lang="de-DE" dirty="0"/>
              <a:t>Telefonnummer</a:t>
            </a:r>
          </a:p>
          <a:p>
            <a:r>
              <a:rPr lang="de-DE" dirty="0" smtClean="0"/>
              <a:t>Email-Adresse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045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Vielen Dank!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885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1. Text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5"/>
          </p:nvPr>
        </p:nvSpPr>
        <p:spPr>
          <a:xfrm>
            <a:off x="1259632" y="2420888"/>
            <a:ext cx="6372588" cy="400110"/>
          </a:xfrm>
        </p:spPr>
        <p:txBody>
          <a:bodyPr/>
          <a:lstStyle/>
          <a:p>
            <a:r>
              <a:rPr lang="de-DE" dirty="0" smtClean="0"/>
              <a:t>Überschrift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722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CA3E9859-E7AB-4BCD-A9C0-AFF9C95C045D}" type="slidenum">
              <a:rPr lang="de-DE" altLang="de-DE" smtClean="0"/>
              <a:pPr/>
              <a:t>3</a:t>
            </a:fld>
            <a:endParaRPr lang="de-DE" alt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Inhaltverzeichnis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e-DE" dirty="0" smtClean="0"/>
              <a:t>Kapitelüberschrift 1</a:t>
            </a:r>
          </a:p>
          <a:p>
            <a:r>
              <a:rPr lang="de-DE" dirty="0" smtClean="0"/>
              <a:t>Kapitelüberschrift 2</a:t>
            </a:r>
          </a:p>
          <a:p>
            <a:r>
              <a:rPr lang="de-DE" dirty="0" smtClean="0"/>
              <a:t>Kapitelüberschrift 3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604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e-DE" dirty="0" smtClean="0"/>
              <a:t>Hier steht der Text Ihres </a:t>
            </a:r>
            <a:r>
              <a:rPr lang="de-DE" dirty="0"/>
              <a:t>Vortrags. Hier steht der Text Ihres Vortrags</a:t>
            </a:r>
            <a:r>
              <a:rPr lang="de-DE" dirty="0" smtClean="0"/>
              <a:t>. </a:t>
            </a:r>
            <a:r>
              <a:rPr lang="de-DE" dirty="0"/>
              <a:t>Hier steht der Text Ihres </a:t>
            </a:r>
            <a:r>
              <a:rPr lang="de-DE" dirty="0" smtClean="0"/>
              <a:t>Vortrags: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de-DE" dirty="0" smtClean="0"/>
              <a:t>Text</a:t>
            </a:r>
            <a:endParaRPr lang="de-DE" dirty="0"/>
          </a:p>
          <a:p>
            <a:pPr lvl="1"/>
            <a:r>
              <a:rPr lang="de-DE" dirty="0" smtClean="0"/>
              <a:t>Text </a:t>
            </a:r>
            <a:r>
              <a:rPr lang="de-DE" dirty="0" err="1" smtClean="0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 smtClean="0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 smtClean="0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E339F3A9-C5E7-4CC5-B6A6-F94E5B8EC608}" type="slidenum">
              <a:rPr lang="de-DE" altLang="de-DE" smtClean="0"/>
              <a:pPr/>
              <a:t>4</a:t>
            </a:fld>
            <a:endParaRPr lang="de-DE" alt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360000" y="576000"/>
            <a:ext cx="6372588" cy="400110"/>
          </a:xfrm>
        </p:spPr>
        <p:txBody>
          <a:bodyPr/>
          <a:lstStyle/>
          <a:p>
            <a:r>
              <a:rPr lang="de-DE" dirty="0" smtClean="0"/>
              <a:t>Hier steht die Überschrift.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 smtClean="0"/>
              <a:t>Tabellarische Aufzählung</a:t>
            </a:r>
            <a:endParaRPr lang="de-DE" dirty="0"/>
          </a:p>
          <a:p>
            <a:pPr lvl="1"/>
            <a:r>
              <a:rPr lang="de-DE" dirty="0" smtClean="0"/>
              <a:t>Aufzählung</a:t>
            </a:r>
            <a:endParaRPr lang="de-DE" dirty="0"/>
          </a:p>
          <a:p>
            <a:pPr lvl="1"/>
            <a:r>
              <a:rPr lang="de-DE" dirty="0" smtClean="0"/>
              <a:t>Aufzählung</a:t>
            </a:r>
            <a:endParaRPr lang="de-DE" dirty="0"/>
          </a:p>
          <a:p>
            <a:r>
              <a:rPr lang="de-DE" dirty="0" smtClean="0"/>
              <a:t>Tabellarische Aufzählung</a:t>
            </a:r>
            <a:endParaRPr lang="de-DE" dirty="0"/>
          </a:p>
          <a:p>
            <a:pPr lvl="1"/>
            <a:r>
              <a:rPr lang="de-DE" dirty="0" smtClean="0"/>
              <a:t>(Aufzählung)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0454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/>
          <p:cNvSpPr>
            <a:spLocks noGrp="1"/>
          </p:cNvSpPr>
          <p:nvPr>
            <p:ph type="pic" sz="quarter" idx="19"/>
          </p:nvPr>
        </p:nvSpPr>
        <p:spPr/>
      </p:sp>
      <p:sp>
        <p:nvSpPr>
          <p:cNvPr id="3" name="Bildplatzhalter 2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4" name="Bildplatzhalter 3"/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5" name="Bildplatzhalter 4"/>
          <p:cNvSpPr>
            <a:spLocks noGrp="1"/>
          </p:cNvSpPr>
          <p:nvPr>
            <p:ph type="pic" sz="quarter" idx="28"/>
          </p:nvPr>
        </p:nvSpPr>
        <p:spPr/>
      </p:sp>
      <p:sp>
        <p:nvSpPr>
          <p:cNvPr id="6" name="Textplatzhalter 5"/>
          <p:cNvSpPr>
            <a:spLocks noGrp="1"/>
          </p:cNvSpPr>
          <p:nvPr>
            <p:ph type="body" sz="quarter" idx="23"/>
          </p:nvPr>
        </p:nvSpPr>
        <p:spPr>
          <a:xfrm>
            <a:off x="360001" y="5789301"/>
            <a:ext cx="3816350" cy="310341"/>
          </a:xfrm>
        </p:spPr>
        <p:txBody>
          <a:bodyPr/>
          <a:lstStyle/>
          <a:p>
            <a:r>
              <a:rPr lang="de-DE" dirty="0"/>
              <a:t>Bildunterschrift/Text zum </a:t>
            </a:r>
            <a:r>
              <a:rPr lang="de-DE" dirty="0" smtClean="0"/>
              <a:t>Bild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10DE6F97-FCB7-478A-8349-1F919927F3DC}" type="slidenum">
              <a:rPr lang="de-DE" altLang="de-DE" smtClean="0"/>
              <a:pPr/>
              <a:t>5</a:t>
            </a:fld>
            <a:endParaRPr lang="de-DE" altLang="de-DE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Headline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987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/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3" name="Textplatzhalter 2"/>
          <p:cNvSpPr>
            <a:spLocks noGrp="1"/>
          </p:cNvSpPr>
          <p:nvPr>
            <p:ph type="body" sz="quarter" idx="23"/>
          </p:nvPr>
        </p:nvSpPr>
        <p:spPr>
          <a:xfrm>
            <a:off x="360001" y="5789301"/>
            <a:ext cx="3816350" cy="310341"/>
          </a:xfrm>
        </p:spPr>
        <p:txBody>
          <a:bodyPr/>
          <a:lstStyle/>
          <a:p>
            <a:r>
              <a:rPr lang="de-DE" dirty="0"/>
              <a:t>Bildunterschrift/Text zum </a:t>
            </a:r>
            <a:r>
              <a:rPr lang="de-DE" dirty="0" smtClean="0"/>
              <a:t>Bild</a:t>
            </a:r>
            <a:endParaRPr lang="de-DE" dirty="0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29"/>
          </p:nvPr>
        </p:nvSpPr>
        <p:spPr/>
      </p:sp>
      <p:sp>
        <p:nvSpPr>
          <p:cNvPr id="5" name="Bildplatzhalter 4"/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6" name="Foliennummernplatzhalter 5"/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fld id="{F38FF3D5-BF9C-44D3-93EA-4B1AAF7E8AC2}" type="slidenum">
              <a:rPr lang="de-DE" altLang="de-DE" smtClean="0"/>
              <a:pPr/>
              <a:t>6</a:t>
            </a:fld>
            <a:endParaRPr lang="de-DE" alt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Headline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9767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ildplatzhalter 1"/>
          <p:cNvSpPr>
            <a:spLocks noGrp="1"/>
          </p:cNvSpPr>
          <p:nvPr>
            <p:ph type="pic" sz="quarter" idx="29"/>
          </p:nvPr>
        </p:nvSpPr>
        <p:spPr/>
      </p:sp>
      <p:sp>
        <p:nvSpPr>
          <p:cNvPr id="3" name="Bildplatzhalter 2"/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C50F58EC-74F7-43E9-A2B3-55E0F13E93F8}" type="slidenum">
              <a:rPr lang="de-DE" altLang="de-DE" smtClean="0"/>
              <a:pPr/>
              <a:t>7</a:t>
            </a:fld>
            <a:endParaRPr lang="de-DE" alt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e-DE" dirty="0"/>
              <a:t>Ein kleiner Einleitungstext zu den nachfolgenden </a:t>
            </a:r>
            <a:r>
              <a:rPr lang="de-DE" dirty="0" smtClean="0"/>
              <a:t>Punkten.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de-DE" dirty="0" smtClean="0"/>
              <a:t>Text</a:t>
            </a:r>
            <a:endParaRPr lang="de-DE" dirty="0"/>
          </a:p>
          <a:p>
            <a:pPr lvl="1"/>
            <a:r>
              <a:rPr lang="de-DE" dirty="0" smtClean="0"/>
              <a:t>Text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de-DE" dirty="0" smtClean="0"/>
              <a:t>Headline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 smtClean="0"/>
              <a:t>Text</a:t>
            </a:r>
            <a:endParaRPr lang="de-DE" dirty="0"/>
          </a:p>
          <a:p>
            <a:pPr lvl="1"/>
            <a:r>
              <a:rPr lang="de-DE" dirty="0" smtClean="0"/>
              <a:t>Text </a:t>
            </a:r>
            <a:r>
              <a:rPr lang="de-DE" dirty="0" err="1" smtClean="0"/>
              <a:t>Text</a:t>
            </a:r>
            <a:endParaRPr lang="de-DE" dirty="0"/>
          </a:p>
          <a:p>
            <a:pPr lvl="1"/>
            <a:r>
              <a:rPr lang="de-DE" dirty="0"/>
              <a:t>Text </a:t>
            </a:r>
            <a:r>
              <a:rPr lang="de-DE" dirty="0" err="1" smtClean="0"/>
              <a:t>Text</a:t>
            </a:r>
            <a:endParaRPr lang="de-DE" dirty="0" smtClean="0"/>
          </a:p>
          <a:p>
            <a:r>
              <a:rPr lang="de-DE" dirty="0" smtClean="0"/>
              <a:t>Text</a:t>
            </a:r>
          </a:p>
          <a:p>
            <a:pPr lvl="1"/>
            <a:r>
              <a:rPr lang="de-DE" dirty="0" smtClean="0"/>
              <a:t>(</a:t>
            </a:r>
            <a:r>
              <a:rPr lang="de-DE" dirty="0"/>
              <a:t>Text </a:t>
            </a:r>
            <a:r>
              <a:rPr lang="de-DE" dirty="0" smtClean="0"/>
              <a:t>Text)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529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/>
          <p:cNvSpPr>
            <a:spLocks noGrp="1"/>
          </p:cNvSpPr>
          <p:nvPr>
            <p:ph type="pic" sz="quarter" idx="29"/>
          </p:nvPr>
        </p:nvSpPr>
        <p:spPr>
          <a:xfrm>
            <a:off x="4644008" y="1388149"/>
            <a:ext cx="4031679" cy="2256875"/>
          </a:xfrm>
        </p:spPr>
      </p:sp>
      <p:sp>
        <p:nvSpPr>
          <p:cNvPr id="10" name="Bildplatzhalter 9"/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4" name="Foliennummernplatzhalter 3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F371703-A1C4-4CEE-B62E-8C8D41E0885B}" type="slidenum">
              <a:rPr lang="de-DE" altLang="de-DE" smtClean="0"/>
              <a:pPr/>
              <a:t>8</a:t>
            </a:fld>
            <a:endParaRPr lang="de-DE" altLang="de-DE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e-DE" dirty="0"/>
              <a:t>Ein kleiner Einleitungstext zu den nachfolgenden </a:t>
            </a:r>
            <a:r>
              <a:rPr lang="de-DE" dirty="0" err="1"/>
              <a:t>Bulletpoints</a:t>
            </a:r>
            <a:r>
              <a:rPr lang="de-DE" dirty="0" smtClean="0"/>
              <a:t>. </a:t>
            </a:r>
            <a:r>
              <a:rPr lang="de-DE" dirty="0"/>
              <a:t>Blindtext ist hier </a:t>
            </a:r>
            <a:r>
              <a:rPr lang="de-DE" dirty="0" smtClean="0"/>
              <a:t>erforderlich.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32"/>
          </p:nvPr>
        </p:nvSpPr>
        <p:spPr>
          <a:xfrm>
            <a:off x="360362" y="4052491"/>
            <a:ext cx="3923605" cy="1536749"/>
          </a:xfrm>
        </p:spPr>
        <p:txBody>
          <a:bodyPr/>
          <a:lstStyle/>
          <a:p>
            <a:r>
              <a:rPr lang="de-DE" dirty="0" smtClean="0"/>
              <a:t>Text</a:t>
            </a:r>
            <a:endParaRPr lang="de-DE" dirty="0"/>
          </a:p>
          <a:p>
            <a:pPr lvl="1"/>
            <a:r>
              <a:rPr lang="de-DE" dirty="0" smtClean="0"/>
              <a:t>Text </a:t>
            </a:r>
            <a:r>
              <a:rPr lang="de-DE" dirty="0" err="1" smtClean="0"/>
              <a:t>Text</a:t>
            </a:r>
            <a:r>
              <a:rPr lang="de-DE" dirty="0" smtClean="0"/>
              <a:t> Text/ Text</a:t>
            </a:r>
          </a:p>
          <a:p>
            <a:r>
              <a:rPr lang="de-DE" dirty="0" smtClean="0"/>
              <a:t>Text</a:t>
            </a:r>
          </a:p>
          <a:p>
            <a:pPr lvl="1"/>
            <a:r>
              <a:rPr lang="de-DE" dirty="0"/>
              <a:t>Text </a:t>
            </a:r>
            <a:r>
              <a:rPr lang="de-DE" dirty="0" err="1"/>
              <a:t>Text</a:t>
            </a:r>
            <a:r>
              <a:rPr lang="de-DE" dirty="0"/>
              <a:t> Text/ </a:t>
            </a:r>
            <a:r>
              <a:rPr lang="de-DE" dirty="0" smtClean="0"/>
              <a:t>Text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Headline</a:t>
            </a:r>
            <a:endParaRPr lang="de-DE" dirty="0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 smtClean="0"/>
              <a:t>Text</a:t>
            </a:r>
            <a:endParaRPr lang="de-DE" dirty="0"/>
          </a:p>
          <a:p>
            <a:pPr lvl="1"/>
            <a:r>
              <a:rPr lang="de-DE" dirty="0" smtClean="0"/>
              <a:t>Text </a:t>
            </a:r>
            <a:r>
              <a:rPr lang="de-DE" dirty="0" err="1" smtClean="0"/>
              <a:t>Text</a:t>
            </a:r>
            <a:endParaRPr lang="de-DE" dirty="0"/>
          </a:p>
          <a:p>
            <a:pPr lvl="1"/>
            <a:r>
              <a:rPr lang="de-DE" dirty="0" smtClean="0"/>
              <a:t>Text</a:t>
            </a:r>
            <a:endParaRPr lang="de-DE" dirty="0"/>
          </a:p>
          <a:p>
            <a:r>
              <a:rPr lang="de-DE" dirty="0" smtClean="0"/>
              <a:t>Text</a:t>
            </a:r>
            <a:endParaRPr lang="de-DE" dirty="0"/>
          </a:p>
          <a:p>
            <a:pPr lvl="1"/>
            <a:r>
              <a:rPr lang="de-DE" dirty="0" smtClean="0"/>
              <a:t>(Text)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259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23"/>
          </p:nvPr>
        </p:nvSpPr>
        <p:spPr>
          <a:xfrm>
            <a:off x="360001" y="5789301"/>
            <a:ext cx="3816350" cy="579646"/>
          </a:xfrm>
        </p:spPr>
        <p:txBody>
          <a:bodyPr/>
          <a:lstStyle/>
          <a:p>
            <a:r>
              <a:rPr lang="de-DE" dirty="0"/>
              <a:t>Bildunterschrift/Text zum </a:t>
            </a:r>
            <a:r>
              <a:rPr lang="de-DE" dirty="0" smtClean="0"/>
              <a:t>Bild</a:t>
            </a:r>
          </a:p>
          <a:p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3E107CFF-52CA-4307-9DB6-ABDFB4072FBC}" type="slidenum">
              <a:rPr lang="de-DE" altLang="de-DE" smtClean="0"/>
              <a:pPr/>
              <a:t>9</a:t>
            </a:fld>
            <a:endParaRPr lang="de-DE" altLang="de-DE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26"/>
          </p:nvPr>
        </p:nvSpPr>
        <p:spPr/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Headline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5766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el und Danke">
  <a:themeElements>
    <a:clrScheme name="Josefinum">
      <a:dk1>
        <a:srgbClr val="696969"/>
      </a:dk1>
      <a:lt1>
        <a:srgbClr val="FFFFFF"/>
      </a:lt1>
      <a:dk2>
        <a:srgbClr val="696969"/>
      </a:dk2>
      <a:lt2>
        <a:srgbClr val="FFFFFF"/>
      </a:lt2>
      <a:accent1>
        <a:srgbClr val="00B3BE"/>
      </a:accent1>
      <a:accent2>
        <a:srgbClr val="21578A"/>
      </a:accent2>
      <a:accent3>
        <a:srgbClr val="007A87"/>
      </a:accent3>
      <a:accent4>
        <a:srgbClr val="747678"/>
      </a:accent4>
      <a:accent5>
        <a:srgbClr val="898A89"/>
      </a:accent5>
      <a:accent6>
        <a:srgbClr val="D8D8D8"/>
      </a:accent6>
      <a:hlink>
        <a:srgbClr val="00B3BE"/>
      </a:hlink>
      <a:folHlink>
        <a:srgbClr val="D8D8D8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pf- und Fußzeilen hier ändern">
  <a:themeElements>
    <a:clrScheme name="Josefinum">
      <a:dk1>
        <a:srgbClr val="696969"/>
      </a:dk1>
      <a:lt1>
        <a:srgbClr val="FFFFFF"/>
      </a:lt1>
      <a:dk2>
        <a:srgbClr val="696969"/>
      </a:dk2>
      <a:lt2>
        <a:srgbClr val="FFFFFF"/>
      </a:lt2>
      <a:accent1>
        <a:srgbClr val="00B3BE"/>
      </a:accent1>
      <a:accent2>
        <a:srgbClr val="21578A"/>
      </a:accent2>
      <a:accent3>
        <a:srgbClr val="007A87"/>
      </a:accent3>
      <a:accent4>
        <a:srgbClr val="747678"/>
      </a:accent4>
      <a:accent5>
        <a:srgbClr val="898A89"/>
      </a:accent5>
      <a:accent6>
        <a:srgbClr val="D8D8D8"/>
      </a:accent6>
      <a:hlink>
        <a:srgbClr val="00B3BE"/>
      </a:hlink>
      <a:folHlink>
        <a:srgbClr val="D8D8D8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440</Words>
  <Application>Microsoft Office PowerPoint</Application>
  <PresentationFormat>Bildschirmpräsentation (4:3)</PresentationFormat>
  <Paragraphs>94</Paragraphs>
  <Slides>13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13</vt:i4>
      </vt:variant>
    </vt:vector>
  </HeadingPairs>
  <TitlesOfParts>
    <vt:vector size="15" baseType="lpstr">
      <vt:lpstr>Titel und Danke</vt:lpstr>
      <vt:lpstr>Kopf- und Fußzeilen hier ändern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Melanie Dippert</dc:creator>
  <cp:lastModifiedBy>Wild Timo</cp:lastModifiedBy>
  <cp:revision>61</cp:revision>
  <cp:lastPrinted>2016-03-18T11:04:36Z</cp:lastPrinted>
  <dcterms:created xsi:type="dcterms:W3CDTF">2016-07-18T12:33:30Z</dcterms:created>
  <dcterms:modified xsi:type="dcterms:W3CDTF">2019-10-01T06:05:19Z</dcterms:modified>
</cp:coreProperties>
</file>