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4" autoAdjust="0"/>
    <p:restoredTop sz="94619" autoAdjust="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8D362-C7AB-40A2-A05A-AB48D2D3BC11}" type="datetimeFigureOut">
              <a:rPr lang="de-DE" smtClean="0"/>
              <a:pPr/>
              <a:t>03.09.2015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76D30-7C84-4533-B346-6F6FC82050D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809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8909F-89CD-4CD1-A54B-1D701C6E76AD}" type="datetimeFigureOut">
              <a:rPr lang="de-DE" smtClean="0"/>
              <a:pPr/>
              <a:t>03.09.2015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011B1-24C3-4394-9A06-9596BFD588E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15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11560" y="2134345"/>
            <a:ext cx="7200651" cy="935037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buFontTx/>
              <a:buNone/>
              <a:defRPr sz="40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5400" baseline="0">
                <a:solidFill>
                  <a:schemeClr val="bg1"/>
                </a:solidFill>
              </a:defRPr>
            </a:lvl2pPr>
            <a:lvl3pPr>
              <a:defRPr sz="5400" baseline="0">
                <a:solidFill>
                  <a:schemeClr val="bg1"/>
                </a:solidFill>
              </a:defRPr>
            </a:lvl3pPr>
            <a:lvl4pPr>
              <a:defRPr sz="5400" baseline="0">
                <a:solidFill>
                  <a:schemeClr val="bg1"/>
                </a:solidFill>
              </a:defRPr>
            </a:lvl4pPr>
            <a:lvl5pPr>
              <a:defRPr sz="54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5" name="Textplatzhalt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3070027"/>
            <a:ext cx="7200800" cy="935037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5400" baseline="0">
                <a:solidFill>
                  <a:schemeClr val="bg1"/>
                </a:solidFill>
              </a:defRPr>
            </a:lvl2pPr>
            <a:lvl3pPr>
              <a:defRPr sz="5400" baseline="0">
                <a:solidFill>
                  <a:schemeClr val="bg1"/>
                </a:solidFill>
              </a:defRPr>
            </a:lvl3pPr>
            <a:lvl4pPr>
              <a:defRPr sz="5400" baseline="0">
                <a:solidFill>
                  <a:schemeClr val="bg1"/>
                </a:solidFill>
              </a:defRPr>
            </a:lvl4pPr>
            <a:lvl5pPr>
              <a:defRPr sz="54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Subline</a:t>
            </a:r>
            <a:endParaRPr lang="de-DE" dirty="0"/>
          </a:p>
        </p:txBody>
      </p:sp>
      <p:pic>
        <p:nvPicPr>
          <p:cNvPr id="8" name="Bild 4" descr="Grafik_01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"/>
          <a:stretch/>
        </p:blipFill>
        <p:spPr>
          <a:xfrm>
            <a:off x="0" y="4105951"/>
            <a:ext cx="4443695" cy="2752049"/>
          </a:xfrm>
          <a:prstGeom prst="rect">
            <a:avLst/>
          </a:prstGeom>
        </p:spPr>
      </p:pic>
      <p:pic>
        <p:nvPicPr>
          <p:cNvPr id="10" name="Bild 5" descr="Grafik_02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" r="650"/>
          <a:stretch/>
        </p:blipFill>
        <p:spPr>
          <a:xfrm>
            <a:off x="7202443" y="0"/>
            <a:ext cx="1941557" cy="1181591"/>
          </a:xfrm>
          <a:prstGeom prst="rect">
            <a:avLst/>
          </a:prstGeom>
        </p:spPr>
      </p:pic>
      <p:pic>
        <p:nvPicPr>
          <p:cNvPr id="2" name="Bild 1" descr="Logos Fachkliniken_KJF_RGB_RZ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02" y="722187"/>
            <a:ext cx="2980672" cy="8251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 descr="hands.tiff"/>
          <p:cNvPicPr>
            <a:picLocks noChangeAspect="1"/>
          </p:cNvPicPr>
          <p:nvPr userDrawn="1"/>
        </p:nvPicPr>
        <p:blipFill rotWithShape="1">
          <a:blip r:embed="rId2" cstate="print"/>
          <a:srcRect t="15269" r="4509" b="336"/>
          <a:stretch/>
        </p:blipFill>
        <p:spPr>
          <a:xfrm>
            <a:off x="0" y="1"/>
            <a:ext cx="9143999" cy="6858000"/>
          </a:xfrm>
          <a:prstGeom prst="rect">
            <a:avLst/>
          </a:prstGeom>
        </p:spPr>
      </p:pic>
      <p:sp>
        <p:nvSpPr>
          <p:cNvPr id="12" name="Rechteck 11"/>
          <p:cNvSpPr/>
          <p:nvPr userDrawn="1"/>
        </p:nvSpPr>
        <p:spPr>
          <a:xfrm>
            <a:off x="0" y="6120680"/>
            <a:ext cx="9144000" cy="737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" name="Textfeld 32"/>
          <p:cNvSpPr txBox="1"/>
          <p:nvPr userDrawn="1"/>
        </p:nvSpPr>
        <p:spPr>
          <a:xfrm>
            <a:off x="8604448" y="44624"/>
            <a:ext cx="480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35" name="Textplatzhalt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908720"/>
            <a:ext cx="5472608" cy="792088"/>
          </a:xfrm>
          <a:prstGeom prst="rect">
            <a:avLst/>
          </a:prstGeom>
          <a:solidFill>
            <a:schemeClr val="bg1">
              <a:alpha val="81000"/>
            </a:schemeClr>
          </a:solidFill>
          <a:effectLst>
            <a:outerShdw blurRad="40005" dist="22860" dir="5400000" algn="ctr" rotWithShape="0">
              <a:schemeClr val="tx1">
                <a:alpha val="35000"/>
              </a:schemeClr>
            </a:outerShdw>
          </a:effectLst>
        </p:spPr>
        <p:txBody>
          <a:bodyPr/>
          <a:lstStyle>
            <a:lvl1pPr marL="936000">
              <a:buFontTx/>
              <a:buNone/>
              <a:defRPr sz="40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07504" y="6392361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© 2014 KJF</a:t>
            </a:r>
          </a:p>
        </p:txBody>
      </p:sp>
      <p:pic>
        <p:nvPicPr>
          <p:cNvPr id="2" name="Bild 1" descr="Logos Fachkliniken_KJF_RGB_RZ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057" y="6274940"/>
            <a:ext cx="1680327" cy="465198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2"/>
          <p:cNvSpPr txBox="1"/>
          <p:nvPr userDrawn="1"/>
        </p:nvSpPr>
        <p:spPr>
          <a:xfrm>
            <a:off x="8604448" y="44624"/>
            <a:ext cx="480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107504" y="6392361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© 2014 KJF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14" name="Textplatzhalt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908720"/>
            <a:ext cx="5472608" cy="792088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40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15" name="Textplatzhalter 23"/>
          <p:cNvSpPr>
            <a:spLocks noGrp="1"/>
          </p:cNvSpPr>
          <p:nvPr>
            <p:ph type="body" sz="quarter" idx="18"/>
          </p:nvPr>
        </p:nvSpPr>
        <p:spPr>
          <a:xfrm>
            <a:off x="576000" y="1772816"/>
            <a:ext cx="7776864" cy="3384376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Clr>
                <a:schemeClr val="bg1">
                  <a:lumMod val="65000"/>
                </a:schemeClr>
              </a:buClr>
              <a:buSzPct val="85000"/>
              <a:buFont typeface="Wingdings" pitchFamily="2" charset="2"/>
              <a:buChar char="§"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</a:p>
        </p:txBody>
      </p:sp>
      <p:sp>
        <p:nvSpPr>
          <p:cNvPr id="9" name="Textplatzhalter 23"/>
          <p:cNvSpPr>
            <a:spLocks noGrp="1"/>
          </p:cNvSpPr>
          <p:nvPr>
            <p:ph type="body" sz="quarter" idx="19" hasCustomPrompt="1"/>
          </p:nvPr>
        </p:nvSpPr>
        <p:spPr>
          <a:xfrm>
            <a:off x="18000" y="44624"/>
            <a:ext cx="3977936" cy="360040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pic>
        <p:nvPicPr>
          <p:cNvPr id="10" name="Bild 9" descr="Logos Fachkliniken_KJF_RGB_RZ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057" y="6274940"/>
            <a:ext cx="1680327" cy="465198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tzt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 1"/>
          <p:cNvSpPr txBox="1">
            <a:spLocks/>
          </p:cNvSpPr>
          <p:nvPr userDrawn="1"/>
        </p:nvSpPr>
        <p:spPr>
          <a:xfrm>
            <a:off x="544016" y="2151055"/>
            <a:ext cx="7772400" cy="131128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de-DE" sz="4000" dirty="0" smtClean="0">
                <a:solidFill>
                  <a:srgbClr val="595959"/>
                </a:solidFill>
              </a:rPr>
              <a:t>Herzlichen Dank für Ihre Aufmerksamkeit!</a:t>
            </a:r>
            <a:endParaRPr lang="de-DE" sz="4000" dirty="0">
              <a:solidFill>
                <a:srgbClr val="595959"/>
              </a:solidFill>
            </a:endParaRPr>
          </a:p>
        </p:txBody>
      </p:sp>
      <p:pic>
        <p:nvPicPr>
          <p:cNvPr id="8" name="Bild 4" descr="Grafik_01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"/>
          <a:stretch/>
        </p:blipFill>
        <p:spPr>
          <a:xfrm>
            <a:off x="0" y="4105951"/>
            <a:ext cx="4443695" cy="2752049"/>
          </a:xfrm>
          <a:prstGeom prst="rect">
            <a:avLst/>
          </a:prstGeom>
        </p:spPr>
      </p:pic>
      <p:pic>
        <p:nvPicPr>
          <p:cNvPr id="9" name="Bild 5" descr="Grafik_02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" r="650"/>
          <a:stretch/>
        </p:blipFill>
        <p:spPr>
          <a:xfrm>
            <a:off x="7202443" y="0"/>
            <a:ext cx="1941557" cy="1181591"/>
          </a:xfrm>
          <a:prstGeom prst="rect">
            <a:avLst/>
          </a:prstGeom>
        </p:spPr>
      </p:pic>
      <p:pic>
        <p:nvPicPr>
          <p:cNvPr id="10" name="Bild 4" descr="kjf-2010-01_RGB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249600"/>
            <a:ext cx="1672167" cy="520839"/>
          </a:xfrm>
          <a:prstGeom prst="rect">
            <a:avLst/>
          </a:prstGeom>
        </p:spPr>
      </p:pic>
      <p:pic>
        <p:nvPicPr>
          <p:cNvPr id="7" name="Bild 6" descr="Logos Fachkliniken_KJF_RGB_RZ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057" y="6274940"/>
            <a:ext cx="1680327" cy="465198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67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28905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praktikant</dc:creator>
  <cp:lastModifiedBy>Lederer Luisa</cp:lastModifiedBy>
  <cp:revision>198</cp:revision>
  <cp:lastPrinted>2014-08-26T12:12:23Z</cp:lastPrinted>
  <dcterms:created xsi:type="dcterms:W3CDTF">2013-01-11T10:59:09Z</dcterms:created>
  <dcterms:modified xsi:type="dcterms:W3CDTF">2015-09-03T07:35:14Z</dcterms:modified>
</cp:coreProperties>
</file>