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4" autoAdjust="0"/>
    <p:restoredTop sz="94619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8D362-C7AB-40A2-A05A-AB48D2D3BC11}" type="datetimeFigureOut">
              <a:rPr lang="de-DE" smtClean="0"/>
              <a:pPr/>
              <a:t>24.08.2017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6D30-7C84-4533-B346-6F6FC82050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80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8909F-89CD-4CD1-A54B-1D701C6E76AD}" type="datetimeFigureOut">
              <a:rPr lang="de-DE" smtClean="0"/>
              <a:pPr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11B1-24C3-4394-9A06-9596BFD588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1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2134345"/>
            <a:ext cx="7200651" cy="93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5400" baseline="0">
                <a:solidFill>
                  <a:schemeClr val="bg1"/>
                </a:solidFill>
              </a:defRPr>
            </a:lvl2pPr>
            <a:lvl3pPr>
              <a:defRPr sz="5400" baseline="0">
                <a:solidFill>
                  <a:schemeClr val="bg1"/>
                </a:solidFill>
              </a:defRPr>
            </a:lvl3pPr>
            <a:lvl4pPr>
              <a:defRPr sz="5400" baseline="0">
                <a:solidFill>
                  <a:schemeClr val="bg1"/>
                </a:solidFill>
              </a:defRPr>
            </a:lvl4pPr>
            <a:lvl5pPr>
              <a:defRPr sz="5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3070027"/>
            <a:ext cx="7200800" cy="9350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aseline="0">
                <a:solidFill>
                  <a:srgbClr val="C60C30"/>
                </a:solidFill>
              </a:defRPr>
            </a:lvl1pPr>
            <a:lvl2pPr>
              <a:defRPr sz="5400" baseline="0">
                <a:solidFill>
                  <a:schemeClr val="bg1"/>
                </a:solidFill>
              </a:defRPr>
            </a:lvl2pPr>
            <a:lvl3pPr>
              <a:defRPr sz="5400" baseline="0">
                <a:solidFill>
                  <a:schemeClr val="bg1"/>
                </a:solidFill>
              </a:defRPr>
            </a:lvl3pPr>
            <a:lvl4pPr>
              <a:defRPr sz="5400" baseline="0">
                <a:solidFill>
                  <a:schemeClr val="bg1"/>
                </a:solidFill>
              </a:defRPr>
            </a:lvl4pPr>
            <a:lvl5pPr>
              <a:defRPr sz="5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Subline</a:t>
            </a:r>
            <a:endParaRPr lang="de-DE" dirty="0"/>
          </a:p>
        </p:txBody>
      </p:sp>
      <p:pic>
        <p:nvPicPr>
          <p:cNvPr id="22" name="Picture 11" descr="C:\Users\praktikant\Desktop\Logos Rehakliniken_PrinzregentLuitpold_RGB_RZ.jpg"/>
          <p:cNvPicPr>
            <a:picLocks noChangeAspect="1" noChangeArrowheads="1"/>
          </p:cNvPicPr>
          <p:nvPr userDrawn="1"/>
        </p:nvPicPr>
        <p:blipFill>
          <a:blip r:embed="rId2" cstate="print"/>
          <a:srcRect l="2965" r="2965"/>
          <a:stretch>
            <a:fillRect/>
          </a:stretch>
        </p:blipFill>
        <p:spPr bwMode="auto">
          <a:xfrm>
            <a:off x="380215" y="260648"/>
            <a:ext cx="6366597" cy="1524792"/>
          </a:xfrm>
          <a:prstGeom prst="rect">
            <a:avLst/>
          </a:prstGeom>
          <a:noFill/>
        </p:spPr>
      </p:pic>
      <p:pic>
        <p:nvPicPr>
          <p:cNvPr id="8" name="Bild 4" descr="Grafik_0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"/>
          <a:stretch/>
        </p:blipFill>
        <p:spPr>
          <a:xfrm>
            <a:off x="0" y="4105951"/>
            <a:ext cx="4443695" cy="2752049"/>
          </a:xfrm>
          <a:prstGeom prst="rect">
            <a:avLst/>
          </a:prstGeom>
        </p:spPr>
      </p:pic>
      <p:pic>
        <p:nvPicPr>
          <p:cNvPr id="10" name="Bild 5" descr="Grafik_0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r="650"/>
          <a:stretch/>
        </p:blipFill>
        <p:spPr>
          <a:xfrm>
            <a:off x="7202443" y="0"/>
            <a:ext cx="1941557" cy="118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9" descr="hands.tiff"/>
          <p:cNvPicPr>
            <a:picLocks noChangeAspect="1"/>
          </p:cNvPicPr>
          <p:nvPr userDrawn="1"/>
        </p:nvPicPr>
        <p:blipFill rotWithShape="1">
          <a:blip r:embed="rId2" cstate="print"/>
          <a:srcRect t="15269" r="4509" b="33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3" name="Textfeld 32"/>
          <p:cNvSpPr txBox="1"/>
          <p:nvPr userDrawn="1"/>
        </p:nvSpPr>
        <p:spPr>
          <a:xfrm>
            <a:off x="8604448" y="44624"/>
            <a:ext cx="480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BBC0547-4B92-4E26-BE78-FC197F67C09D}" type="slidenum">
              <a:rPr lang="de-DE" sz="1200" baseline="0" smtClean="0">
                <a:solidFill>
                  <a:srgbClr val="A6A6A6"/>
                </a:solidFill>
                <a:latin typeface="Calibri" pitchFamily="34" charset="0"/>
              </a:rPr>
              <a:pPr algn="r"/>
              <a:t>‹Nr.›</a:t>
            </a:fld>
            <a:endParaRPr lang="de-DE" sz="1200" baseline="0" dirty="0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0" y="6120680"/>
            <a:ext cx="9144000" cy="73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908720"/>
            <a:ext cx="5436096" cy="792088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/>
          <a:lstStyle>
            <a:lvl1pPr marL="936000">
              <a:buFontTx/>
              <a:buNone/>
              <a:defRPr sz="4000" baseline="0">
                <a:solidFill>
                  <a:srgbClr val="C60C30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0" name="Textfeld 29"/>
          <p:cNvSpPr txBox="1"/>
          <p:nvPr userDrawn="1"/>
        </p:nvSpPr>
        <p:spPr>
          <a:xfrm>
            <a:off x="107504" y="6400136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© 2013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Fachklinik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Prinzregent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Luitpold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/>
            </a:endParaRPr>
          </a:p>
        </p:txBody>
      </p:sp>
      <p:pic>
        <p:nvPicPr>
          <p:cNvPr id="31" name="Bild 30" descr="Logos Rehakliniken_PrinzregentLuitpold_RGB_RZ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6093296"/>
            <a:ext cx="3419872" cy="7952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 userDrawn="1"/>
        </p:nvSpPr>
        <p:spPr>
          <a:xfrm>
            <a:off x="8604448" y="44624"/>
            <a:ext cx="480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BBC0547-4B92-4E26-BE78-FC197F67C09D}" type="slidenum">
              <a:rPr lang="de-DE" sz="1200" baseline="0" smtClean="0">
                <a:solidFill>
                  <a:srgbClr val="A6A6A6"/>
                </a:solidFill>
                <a:latin typeface="Calibri" pitchFamily="34" charset="0"/>
              </a:rPr>
              <a:pPr algn="r"/>
              <a:t>‹Nr.›</a:t>
            </a:fld>
            <a:endParaRPr lang="de-DE" sz="1200" baseline="0" dirty="0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17"/>
          </p:nvPr>
        </p:nvSpPr>
        <p:spPr>
          <a:xfrm>
            <a:off x="576000" y="1772816"/>
            <a:ext cx="7776864" cy="3384376"/>
          </a:xfrm>
          <a:prstGeom prst="rect">
            <a:avLst/>
          </a:prstGeom>
          <a:noFill/>
          <a:effectLst/>
        </p:spPr>
        <p:txBody>
          <a:bodyPr/>
          <a:lstStyle>
            <a:lvl1pPr marL="360000">
              <a:buClr>
                <a:srgbClr val="C60C30"/>
              </a:buClr>
              <a:buSzPct val="85000"/>
              <a:buFont typeface="Wingdings" pitchFamily="2" charset="2"/>
              <a:buChar char="§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</a:p>
        </p:txBody>
      </p:sp>
      <p:sp>
        <p:nvSpPr>
          <p:cNvPr id="23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576000" y="908720"/>
            <a:ext cx="5472608" cy="792088"/>
          </a:xfrm>
          <a:prstGeom prst="rect">
            <a:avLst/>
          </a:prstGeom>
          <a:noFill/>
          <a:effectLst/>
        </p:spPr>
        <p:txBody>
          <a:bodyPr/>
          <a:lstStyle>
            <a:lvl1pPr marL="360000">
              <a:buFontTx/>
              <a:buNone/>
              <a:defRPr sz="4000" baseline="0">
                <a:solidFill>
                  <a:srgbClr val="C60C30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107504" y="6400136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© 2013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Fachklinik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Prinzregent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Luitpold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 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/>
            </a:endParaRPr>
          </a:p>
        </p:txBody>
      </p:sp>
      <p:pic>
        <p:nvPicPr>
          <p:cNvPr id="25" name="Bild 24" descr="Logos Rehakliniken_PrinzregentLuitpold_RGB_RZ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6093296"/>
            <a:ext cx="3419872" cy="795218"/>
          </a:xfrm>
          <a:prstGeom prst="rect">
            <a:avLst/>
          </a:prstGeom>
        </p:spPr>
      </p:pic>
      <p:sp>
        <p:nvSpPr>
          <p:cNvPr id="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8000" y="44624"/>
            <a:ext cx="3977936" cy="360040"/>
          </a:xfrm>
          <a:prstGeom prst="rect">
            <a:avLst/>
          </a:prstGeom>
          <a:noFill/>
          <a:effectLst/>
        </p:spPr>
        <p:txBody>
          <a:bodyPr/>
          <a:lstStyle>
            <a:lvl1pPr marL="36000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kjf-augsburg.de/typo3conf/ext/kjfconstructionkit/Resources/Public/Templates/04-DACHMARKE/kjf-augsburg.de/images/kjf-augsburg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12527"/>
            <a:ext cx="1529755" cy="3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 4" descr="Grafik_0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"/>
          <a:stretch/>
        </p:blipFill>
        <p:spPr>
          <a:xfrm>
            <a:off x="0" y="4105951"/>
            <a:ext cx="4443695" cy="2752049"/>
          </a:xfrm>
          <a:prstGeom prst="rect">
            <a:avLst/>
          </a:prstGeom>
        </p:spPr>
      </p:pic>
      <p:pic>
        <p:nvPicPr>
          <p:cNvPr id="17" name="Bild 5" descr="Grafik_0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r="650"/>
          <a:stretch/>
        </p:blipFill>
        <p:spPr>
          <a:xfrm>
            <a:off x="7202443" y="0"/>
            <a:ext cx="1941557" cy="1181591"/>
          </a:xfrm>
          <a:prstGeom prst="rect">
            <a:avLst/>
          </a:prstGeom>
        </p:spPr>
      </p:pic>
      <p:pic>
        <p:nvPicPr>
          <p:cNvPr id="22" name="Bild 21" descr="Logos Rehakliniken_PrinzregentLuitpold_RGB_RZ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6093296"/>
            <a:ext cx="3419872" cy="79521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6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9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05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44016" y="2151055"/>
            <a:ext cx="7772400" cy="13112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4000" dirty="0" smtClean="0">
                <a:solidFill>
                  <a:srgbClr val="595959"/>
                </a:solidFill>
              </a:rPr>
              <a:t>Herzlichen Dank für Ihre Aufmerksamkeit!</a:t>
            </a:r>
            <a:endParaRPr lang="de-DE" sz="4000" dirty="0">
              <a:solidFill>
                <a:srgbClr val="595959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44016" y="3429001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000" baseline="0" dirty="0" err="1" smtClean="0">
                <a:solidFill>
                  <a:srgbClr val="C60C30"/>
                </a:solidFill>
              </a:rPr>
              <a:t>Subline</a:t>
            </a:r>
            <a:endParaRPr lang="de-DE" sz="2000" baseline="0" dirty="0">
              <a:solidFill>
                <a:srgbClr val="C60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641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praktikant</dc:creator>
  <cp:lastModifiedBy>Raphael Doderer</cp:lastModifiedBy>
  <cp:revision>54</cp:revision>
  <dcterms:created xsi:type="dcterms:W3CDTF">2013-01-11T10:59:09Z</dcterms:created>
  <dcterms:modified xsi:type="dcterms:W3CDTF">2017-08-24T09:15:07Z</dcterms:modified>
</cp:coreProperties>
</file>