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  <p:sldId id="264" r:id="rId9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5" autoAdjust="0"/>
    <p:restoredTop sz="94619" autoAdjust="0"/>
  </p:normalViewPr>
  <p:slideViewPr>
    <p:cSldViewPr>
      <p:cViewPr>
        <p:scale>
          <a:sx n="146" d="100"/>
          <a:sy n="146" d="100"/>
        </p:scale>
        <p:origin x="-2556" y="-7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8D362-C7AB-40A2-A05A-AB48D2D3BC11}" type="datetimeFigureOut">
              <a:rPr lang="de-DE" smtClean="0"/>
              <a:pPr/>
              <a:t>02.08.2021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76D30-7C84-4533-B346-6F6FC82050D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809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8909F-89CD-4CD1-A54B-1D701C6E76AD}" type="datetimeFigureOut">
              <a:rPr lang="de-DE" smtClean="0"/>
              <a:pPr/>
              <a:t>02.08.2021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011B1-24C3-4394-9A06-9596BFD588E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15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4" descr="Grafik_01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2865573"/>
            <a:ext cx="3707903" cy="2296362"/>
          </a:xfrm>
          <a:prstGeom prst="rect">
            <a:avLst/>
          </a:prstGeom>
        </p:spPr>
      </p:pic>
      <p:sp>
        <p:nvSpPr>
          <p:cNvPr id="14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11563" y="1600760"/>
            <a:ext cx="7200651" cy="70127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buFontTx/>
              <a:buNone/>
              <a:defRPr sz="4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Headline</a:t>
            </a:r>
          </a:p>
        </p:txBody>
      </p:sp>
      <p:sp>
        <p:nvSpPr>
          <p:cNvPr id="15" name="Textplatzhalt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2302521"/>
            <a:ext cx="7200800" cy="70127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000" baseline="0">
                <a:solidFill>
                  <a:srgbClr val="005BBB"/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Subline</a:t>
            </a:r>
            <a:endParaRPr lang="de-DE" dirty="0"/>
          </a:p>
        </p:txBody>
      </p:sp>
      <p:pic>
        <p:nvPicPr>
          <p:cNvPr id="9" name="Bild 5" descr="Grafik_02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" y="-20538"/>
            <a:ext cx="5575290" cy="12961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 descr="hands.tiff"/>
          <p:cNvPicPr>
            <a:picLocks noChangeAspect="1"/>
          </p:cNvPicPr>
          <p:nvPr userDrawn="1"/>
        </p:nvPicPr>
        <p:blipFill rotWithShape="1">
          <a:blip r:embed="rId2" cstate="print"/>
          <a:srcRect t="24591" r="4509" b="12059"/>
          <a:stretch/>
        </p:blipFill>
        <p:spPr>
          <a:xfrm>
            <a:off x="0" y="0"/>
            <a:ext cx="9143997" cy="5148000"/>
          </a:xfrm>
          <a:prstGeom prst="rect">
            <a:avLst/>
          </a:prstGeom>
        </p:spPr>
      </p:pic>
      <p:sp>
        <p:nvSpPr>
          <p:cNvPr id="11" name="Rechteck 10"/>
          <p:cNvSpPr/>
          <p:nvPr userDrawn="1"/>
        </p:nvSpPr>
        <p:spPr>
          <a:xfrm>
            <a:off x="0" y="4590510"/>
            <a:ext cx="9144000" cy="552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0" y="681540"/>
            <a:ext cx="5472608" cy="594066"/>
          </a:xfrm>
          <a:prstGeom prst="rect">
            <a:avLst/>
          </a:prstGeom>
          <a:solidFill>
            <a:schemeClr val="bg1">
              <a:alpha val="81000"/>
            </a:schemeClr>
          </a:solidFill>
          <a:effectLst>
            <a:outerShdw blurRad="40005" dist="22860" dir="5400000" algn="ctr" rotWithShape="0">
              <a:schemeClr val="tx1">
                <a:alpha val="35000"/>
              </a:schemeClr>
            </a:outerShdw>
          </a:effectLst>
        </p:spPr>
        <p:txBody>
          <a:bodyPr/>
          <a:lstStyle>
            <a:lvl1pPr marL="936000">
              <a:buFontTx/>
              <a:buNone/>
              <a:defRPr sz="4000" baseline="0">
                <a:solidFill>
                  <a:srgbClr val="005BBB"/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14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6" name="Gerade Verbindung 15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35" name="Textplatzhalt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576000" y="681540"/>
            <a:ext cx="5472608" cy="594066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4000" baseline="0">
                <a:solidFill>
                  <a:srgbClr val="005BBB"/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0" name="Textplatzhalter 23"/>
          <p:cNvSpPr>
            <a:spLocks noGrp="1"/>
          </p:cNvSpPr>
          <p:nvPr>
            <p:ph type="body" sz="quarter" idx="17"/>
          </p:nvPr>
        </p:nvSpPr>
        <p:spPr>
          <a:xfrm>
            <a:off x="576000" y="1329612"/>
            <a:ext cx="7776864" cy="2538282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Clr>
                <a:srgbClr val="005BBB"/>
              </a:buClr>
              <a:buSzPct val="85000"/>
              <a:buFont typeface="Wingdings" pitchFamily="2" charset="2"/>
              <a:buChar char="§"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</a:t>
            </a: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70C0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20"/>
          </p:nvPr>
        </p:nvSpPr>
        <p:spPr>
          <a:xfrm>
            <a:off x="360363" y="1368649"/>
            <a:ext cx="8099425" cy="1728787"/>
          </a:xfrm>
          <a:prstGeom prst="rect">
            <a:avLst/>
          </a:prstGeom>
        </p:spPr>
        <p:txBody>
          <a:bodyPr/>
          <a:lstStyle>
            <a:lvl1pPr marL="312738" indent="-312738">
              <a:lnSpc>
                <a:spcPts val="3500"/>
              </a:lnSpc>
              <a:buFont typeface="+mj-lt"/>
              <a:buAutoNum type="arabicPeriod"/>
              <a:tabLst/>
              <a:defRPr lang="de-DE" sz="2000" kern="1200" smtClean="0">
                <a:solidFill>
                  <a:srgbClr val="636462"/>
                </a:solidFill>
                <a:latin typeface="+mn-lt"/>
                <a:ea typeface="+mn-ea"/>
                <a:cs typeface="+mn-cs"/>
              </a:defRPr>
            </a:lvl1pPr>
            <a:lvl2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2pPr>
            <a:lvl3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3pPr>
            <a:lvl4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4pPr>
            <a:lvl5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545480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4680472" y="1131590"/>
            <a:ext cx="4140000" cy="3456384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338930" y="1131590"/>
            <a:ext cx="4140000" cy="3456384"/>
          </a:xfrm>
          <a:prstGeom prst="rect">
            <a:avLst/>
          </a:prstGeom>
        </p:spPr>
        <p:txBody>
          <a:bodyPr/>
          <a:lstStyle>
            <a:lvl1pPr marL="222250" indent="-222250">
              <a:buClr>
                <a:srgbClr val="0070C0"/>
              </a:buClr>
              <a:buSzPct val="85000"/>
              <a:buFont typeface="Wingdings" panose="05000000000000000000" pitchFamily="2" charset="2"/>
              <a:buChar char="§"/>
              <a:tabLst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 b="0" i="0">
                <a:solidFill>
                  <a:srgbClr val="636462"/>
                </a:solidFill>
                <a:latin typeface="+mn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9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70C0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352781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70C0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31"/>
          </p:nvPr>
        </p:nvSpPr>
        <p:spPr>
          <a:xfrm>
            <a:off x="4665069" y="1131590"/>
            <a:ext cx="4140000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32"/>
          </p:nvPr>
        </p:nvSpPr>
        <p:spPr>
          <a:xfrm>
            <a:off x="338930" y="1131590"/>
            <a:ext cx="4140000" cy="20162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338809" y="3291830"/>
            <a:ext cx="4140000" cy="1368152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D9222A"/>
              </a:buClr>
              <a:buSzPct val="85000"/>
              <a:buFont typeface="Wingdings" panose="05000000000000000000" pitchFamily="2" charset="2"/>
              <a:buNone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457200" indent="0">
              <a:lnSpc>
                <a:spcPts val="1800"/>
              </a:lnSpc>
              <a:buClr>
                <a:srgbClr val="636462"/>
              </a:buClr>
              <a:buSzPct val="85000"/>
              <a:buFontTx/>
              <a:buNone/>
              <a:defRPr sz="1800" b="0" i="0">
                <a:solidFill>
                  <a:srgbClr val="636462"/>
                </a:solidFill>
                <a:latin typeface="Calibri Normal" charset="0"/>
              </a:defRPr>
            </a:lvl2pPr>
            <a:lvl3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3pPr>
            <a:lvl4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4pPr>
            <a:lvl5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33"/>
          </p:nvPr>
        </p:nvSpPr>
        <p:spPr>
          <a:xfrm>
            <a:off x="4665069" y="3291830"/>
            <a:ext cx="4140000" cy="1368152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D9222A"/>
              </a:buClr>
              <a:buSzPct val="85000"/>
              <a:buFont typeface="Wingdings" panose="05000000000000000000" pitchFamily="2" charset="2"/>
              <a:buNone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457200" indent="0">
              <a:lnSpc>
                <a:spcPts val="1800"/>
              </a:lnSpc>
              <a:buClr>
                <a:srgbClr val="636462"/>
              </a:buClr>
              <a:buSzPct val="85000"/>
              <a:buFontTx/>
              <a:buNone/>
              <a:defRPr sz="1800" b="0" i="0">
                <a:solidFill>
                  <a:srgbClr val="636462"/>
                </a:solidFill>
                <a:latin typeface="Calibri Normal" charset="0"/>
              </a:defRPr>
            </a:lvl2pPr>
            <a:lvl3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3pPr>
            <a:lvl4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4pPr>
            <a:lvl5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0892915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70C0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34"/>
          </p:nvPr>
        </p:nvSpPr>
        <p:spPr>
          <a:xfrm>
            <a:off x="3635896" y="1107193"/>
            <a:ext cx="5169173" cy="36247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21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338930" y="1131590"/>
            <a:ext cx="3152950" cy="3600400"/>
          </a:xfrm>
          <a:prstGeom prst="rect">
            <a:avLst/>
          </a:prstGeom>
        </p:spPr>
        <p:txBody>
          <a:bodyPr/>
          <a:lstStyle>
            <a:lvl1pPr marL="222250" indent="-222250">
              <a:buClr>
                <a:srgbClr val="0070C0"/>
              </a:buClr>
              <a:buSzPct val="85000"/>
              <a:buFont typeface="Wingdings" panose="05000000000000000000" pitchFamily="2" charset="2"/>
              <a:buChar char="§"/>
              <a:tabLst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 b="0" i="0">
                <a:solidFill>
                  <a:srgbClr val="636462"/>
                </a:solidFill>
                <a:latin typeface="+mn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689553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7596336" y="4804074"/>
            <a:ext cx="1547664" cy="343925"/>
          </a:xfrm>
          <a:prstGeom prst="rect">
            <a:avLst/>
          </a:prstGeom>
        </p:spPr>
      </p:pic>
      <p:sp>
        <p:nvSpPr>
          <p:cNvPr id="33" name="Textfeld 32"/>
          <p:cNvSpPr txBox="1"/>
          <p:nvPr userDrawn="1"/>
        </p:nvSpPr>
        <p:spPr>
          <a:xfrm>
            <a:off x="8619477" y="33470"/>
            <a:ext cx="465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2BBC0547-4B92-4E26-BE78-FC197F67C09D}" type="slidenum">
              <a:rPr lang="de-DE" sz="1200" baseline="0" smtClean="0">
                <a:solidFill>
                  <a:srgbClr val="A6A6A6"/>
                </a:solidFill>
                <a:latin typeface="Calibri" pitchFamily="34" charset="0"/>
              </a:rPr>
              <a:pPr algn="r"/>
              <a:t>‹Nr.›</a:t>
            </a:fld>
            <a:endParaRPr lang="de-DE" sz="1200" baseline="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9" name="Textplatzhalt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18000" y="33468"/>
            <a:ext cx="3977936" cy="270030"/>
          </a:xfrm>
          <a:prstGeom prst="rect">
            <a:avLst/>
          </a:prstGeom>
          <a:noFill/>
          <a:effectLst/>
        </p:spPr>
        <p:txBody>
          <a:bodyPr/>
          <a:lstStyle>
            <a:lvl1pPr marL="360000">
              <a:buFontTx/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feld 2"/>
          <p:cNvSpPr txBox="1">
            <a:spLocks noChangeArrowheads="1"/>
          </p:cNvSpPr>
          <p:nvPr userDrawn="1"/>
        </p:nvSpPr>
        <p:spPr bwMode="auto">
          <a:xfrm>
            <a:off x="827584" y="489743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338931" y="489743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338931" y="483870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70C0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graphicFrame>
        <p:nvGraphicFramePr>
          <p:cNvPr id="14" name="Tabellenplatzhalter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1720523"/>
              </p:ext>
            </p:extLst>
          </p:nvPr>
        </p:nvGraphicFramePr>
        <p:xfrm>
          <a:off x="360363" y="1116013"/>
          <a:ext cx="8429625" cy="3543970"/>
        </p:xfrm>
        <a:graphic>
          <a:graphicData uri="http://schemas.openxmlformats.org/drawingml/2006/table">
            <a:tbl>
              <a:tblPr/>
              <a:tblGrid>
                <a:gridCol w="1547812"/>
                <a:gridCol w="2165350"/>
                <a:gridCol w="1031875"/>
                <a:gridCol w="925513"/>
                <a:gridCol w="1638300"/>
                <a:gridCol w="1120775"/>
              </a:tblGrid>
              <a:tr h="36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841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Das Profil der KJF mit dem Gesamtansatz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„Profilupdate“ im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Verband verstärkt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in den Fokus rücken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Fortsetzung des Dialogs zum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Gesamtansatz „Profilupdate“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mit den Führungskräften in einer Leiterkonferenz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9148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Storytelling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(regelmäßige Botschaften im KJF-Mitarbeiterportal)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Anpassung Programm „Herzlich Willkommen“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Einbindung des Gesamtansatz „Profilupdate“ in das KJF-Führungskräftekonzept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1089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zt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www.kjf-augsburg.de/typo3conf/ext/kjfconstructionkit/Resources/Public/Templates/04-DACHMARKE/kjf-augsburg.de/images/kjf-augsburg-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3" y="4734397"/>
            <a:ext cx="1529616" cy="35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 4" descr="Grafik_01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"/>
          <a:stretch/>
        </p:blipFill>
        <p:spPr>
          <a:xfrm>
            <a:off x="0" y="2865573"/>
            <a:ext cx="3707903" cy="2296362"/>
          </a:xfrm>
          <a:prstGeom prst="rect">
            <a:avLst/>
          </a:prstGeom>
        </p:spPr>
      </p:pic>
      <p:pic>
        <p:nvPicPr>
          <p:cNvPr id="11" name="Bild 5" descr="Grafik_02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" r="650"/>
          <a:stretch/>
        </p:blipFill>
        <p:spPr>
          <a:xfrm>
            <a:off x="7202443" y="0"/>
            <a:ext cx="1941557" cy="118159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3" t="137" r="10102" b="21652"/>
          <a:stretch/>
        </p:blipFill>
        <p:spPr>
          <a:xfrm>
            <a:off x="6228000" y="4500000"/>
            <a:ext cx="2916000" cy="648000"/>
          </a:xfrm>
          <a:prstGeom prst="rect">
            <a:avLst/>
          </a:prstGeom>
        </p:spPr>
      </p:pic>
      <p:sp>
        <p:nvSpPr>
          <p:cNvPr id="13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11563" y="1600760"/>
            <a:ext cx="7200651" cy="701278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spcBef>
                <a:spcPts val="0"/>
              </a:spcBef>
              <a:buFontTx/>
              <a:buNone/>
              <a:defRPr sz="4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5400" baseline="0">
                <a:solidFill>
                  <a:schemeClr val="bg1"/>
                </a:solidFill>
              </a:defRPr>
            </a:lvl2pPr>
            <a:lvl3pPr>
              <a:defRPr sz="5400" baseline="0">
                <a:solidFill>
                  <a:schemeClr val="bg1"/>
                </a:solidFill>
              </a:defRPr>
            </a:lvl3pPr>
            <a:lvl4pPr>
              <a:defRPr sz="5400" baseline="0">
                <a:solidFill>
                  <a:schemeClr val="bg1"/>
                </a:solidFill>
              </a:defRPr>
            </a:lvl4pPr>
            <a:lvl5pPr>
              <a:defRPr sz="54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Vielen Dank </a:t>
            </a:r>
            <a:endParaRPr lang="de-DE" dirty="0" smtClean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54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9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89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95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525E5D-F041-4749-8AFB-4943579CCCE5}" type="slidenum">
              <a:rPr lang="de-DE" altLang="de-DE" smtClean="0"/>
              <a:pPr/>
              <a:t>4</a:t>
            </a:fld>
            <a:endParaRPr lang="de-DE" alt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42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525E5D-F041-4749-8AFB-4943579CCCE5}" type="slidenum">
              <a:rPr lang="de-DE" altLang="de-DE" smtClean="0"/>
              <a:pPr/>
              <a:t>5</a:t>
            </a:fld>
            <a:endParaRPr lang="de-DE" alt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68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525E5D-F041-4749-8AFB-4943579CCCE5}" type="slidenum">
              <a:rPr lang="de-DE" altLang="de-DE" smtClean="0"/>
              <a:pPr/>
              <a:t>6</a:t>
            </a:fld>
            <a:endParaRPr lang="de-DE" alt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10" name="Bildplatzhalter 9"/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8" name="Textplatzhalt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17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525E5D-F041-4749-8AFB-4943579CCCE5}" type="slidenum">
              <a:rPr lang="de-DE" altLang="de-DE" smtClean="0"/>
              <a:pPr/>
              <a:t>7</a:t>
            </a:fld>
            <a:endParaRPr lang="de-DE" alt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49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294967295"/>
          </p:nvPr>
        </p:nvSpPr>
        <p:spPr>
          <a:xfrm>
            <a:off x="0" y="4897438"/>
            <a:ext cx="430213" cy="246062"/>
          </a:xfrm>
          <a:prstGeom prst="rect">
            <a:avLst/>
          </a:prstGeom>
        </p:spPr>
        <p:txBody>
          <a:bodyPr/>
          <a:lstStyle/>
          <a:p>
            <a:fld id="{FF525E5D-F041-4749-8AFB-4943579CCCE5}" type="slidenum">
              <a:rPr lang="de-DE" altLang="de-DE" smtClean="0"/>
              <a:pPr/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726531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Bildschirmpräsentation (16:9)</PresentationFormat>
  <Paragraphs>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praktikant</dc:creator>
  <cp:lastModifiedBy>Wild Timo</cp:lastModifiedBy>
  <cp:revision>52</cp:revision>
  <dcterms:created xsi:type="dcterms:W3CDTF">2013-01-11T10:59:09Z</dcterms:created>
  <dcterms:modified xsi:type="dcterms:W3CDTF">2021-08-02T06:24:56Z</dcterms:modified>
</cp:coreProperties>
</file>